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handoutMasterIdLst>
    <p:handoutMasterId r:id="rId16"/>
  </p:handoutMasterIdLst>
  <p:sldIdLst>
    <p:sldId id="2147480180" r:id="rId5"/>
    <p:sldId id="2147483645" r:id="rId6"/>
    <p:sldId id="2147483646" r:id="rId7"/>
    <p:sldId id="2147483647" r:id="rId8"/>
    <p:sldId id="256" r:id="rId9"/>
    <p:sldId id="257" r:id="rId10"/>
    <p:sldId id="258" r:id="rId11"/>
    <p:sldId id="259" r:id="rId12"/>
    <p:sldId id="2147483434" r:id="rId13"/>
    <p:sldId id="2147480172" r:id="rId14"/>
  </p:sldIdLst>
  <p:sldSz cx="12192000" cy="6858000"/>
  <p:notesSz cx="6858000" cy="9144000"/>
  <p:custDataLst>
    <p:tags r:id="rId17"/>
  </p:custDataLst>
  <p:defaultTextStyle>
    <a:defPPr>
      <a:defRPr lang="en-US"/>
    </a:defPPr>
    <a:lvl1pPr>
      <a:spcBef>
        <a:spcPts val="0"/>
      </a:spcBef>
      <a:buClr>
        <a:schemeClr val="accent1"/>
      </a:buClr>
      <a:defRPr sz="1800"/>
    </a:lvl1pPr>
    <a:lvl2pPr marL="180000" indent="-180000">
      <a:spcBef>
        <a:spcPts val="0"/>
      </a:spcBef>
      <a:buClr>
        <a:schemeClr val="accent1"/>
      </a:buClr>
      <a:buFont typeface="Arial" panose="020B0604020202020204" pitchFamily="34" charset="0"/>
      <a:buChar char="•"/>
      <a:defRPr sz="1800"/>
    </a:lvl2pPr>
    <a:lvl3pPr marL="360000" indent="-180000">
      <a:spcBef>
        <a:spcPts val="0"/>
      </a:spcBef>
      <a:buClr>
        <a:schemeClr val="accent1"/>
      </a:buClr>
      <a:buFont typeface="Arial" panose="020B0604020202020204" pitchFamily="34" charset="0"/>
      <a:buChar char="•"/>
      <a:defRPr sz="1800"/>
    </a:lvl3pPr>
    <a:lvl4pPr marL="540000" indent="-180000">
      <a:spcBef>
        <a:spcPts val="0"/>
      </a:spcBef>
      <a:buClr>
        <a:schemeClr val="accent1"/>
      </a:buClr>
      <a:buFont typeface="Arial" panose="020B0604020202020204" pitchFamily="34" charset="0"/>
      <a:buChar char="•"/>
      <a:defRPr sz="1800"/>
    </a:lvl4pPr>
    <a:lvl5pPr marL="720000" indent="-180000">
      <a:spcBef>
        <a:spcPts val="0"/>
      </a:spcBef>
      <a:buClr>
        <a:schemeClr val="accent1"/>
      </a:buClr>
      <a:buFont typeface="Arial" panose="020B0604020202020204" pitchFamily="34" charset="0"/>
      <a:buChar char="•"/>
      <a:defRPr sz="1800"/>
    </a:lvl5pPr>
    <a:lvl6pPr marL="900000" indent="-180000">
      <a:spcBef>
        <a:spcPts val="0"/>
      </a:spcBef>
      <a:buClr>
        <a:schemeClr val="accent1"/>
      </a:buClr>
      <a:buFont typeface="Arial" panose="020B0604020202020204" pitchFamily="34" charset="0"/>
      <a:buChar char="•"/>
      <a:defRPr sz="1800"/>
    </a:lvl6pPr>
    <a:lvl7pPr marL="1080000" indent="-180000">
      <a:spcBef>
        <a:spcPts val="0"/>
      </a:spcBef>
      <a:buClr>
        <a:schemeClr val="accent1"/>
      </a:buClr>
      <a:buFont typeface="Arial" panose="020B0604020202020204" pitchFamily="34" charset="0"/>
      <a:buChar char="•"/>
      <a:defRPr sz="1800"/>
    </a:lvl7pPr>
    <a:lvl8pPr marL="1260000" indent="-180000">
      <a:spcBef>
        <a:spcPts val="0"/>
      </a:spcBef>
      <a:buClr>
        <a:schemeClr val="accent1"/>
      </a:buClr>
      <a:buFont typeface="Arial" panose="020B0604020202020204" pitchFamily="34" charset="0"/>
      <a:buChar char="•"/>
      <a:defRPr sz="1800"/>
    </a:lvl8pPr>
    <a:lvl9pPr marL="1440000" indent="-180000">
      <a:spcBef>
        <a:spcPts val="0"/>
      </a:spcBef>
      <a:buClr>
        <a:schemeClr val="accent1"/>
      </a:buClr>
      <a:buFont typeface="Arial" panose="020B0604020202020204" pitchFamily="34" charset="0"/>
      <a:buChar char="•"/>
      <a:defRPr sz="1800"/>
    </a:lvl9pPr>
  </p:defaultTextStyle>
  <p:extLst>
    <p:ext uri="{521415D9-36F7-43E2-AB2F-B90AF26B5E84}">
      <p14:sectionLst xmlns:p14="http://schemas.microsoft.com/office/powerpoint/2010/main">
        <p14:section name="other" id="{0D397D2D-1B86-45D7-B7EF-6EF616B8DB1A}">
          <p14:sldIdLst>
            <p14:sldId id="2147480180"/>
            <p14:sldId id="2147483645"/>
            <p14:sldId id="2147483646"/>
            <p14:sldId id="2147483647"/>
            <p14:sldId id="256"/>
            <p14:sldId id="257"/>
            <p14:sldId id="258"/>
            <p14:sldId id="259"/>
            <p14:sldId id="2147483434"/>
            <p14:sldId id="2147480172"/>
          </p14:sldIdLst>
        </p14:section>
      </p14:sectionLst>
    </p:ex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nny Welle" initials="DW" lastIdx="1" clrIdx="0">
    <p:extLst>
      <p:ext uri="{19B8F6BF-5375-455C-9EA6-DF929625EA0E}">
        <p15:presenceInfo xmlns:p15="http://schemas.microsoft.com/office/powerpoint/2012/main" userId="S::denwelle1@publicisgroupe.net::08b00602-60fa-48c3-96fb-06a947b67cdf" providerId="AD"/>
      </p:ext>
    </p:extLst>
  </p:cmAuthor>
  <p:cmAuthor id="2" name="Boermans, Tom (DI SW GS&amp;CS EU BEN STS)" initials="BT(SGEBS" lastIdx="2" clrIdx="1">
    <p:extLst>
      <p:ext uri="{19B8F6BF-5375-455C-9EA6-DF929625EA0E}">
        <p15:presenceInfo xmlns:p15="http://schemas.microsoft.com/office/powerpoint/2012/main" userId="S::ms6inc@splm.siemens.com::755dcaee-ea01-415d-ad5c-10298d5b5f6f" providerId="AD"/>
      </p:ext>
    </p:extLst>
  </p:cmAuthor>
  <p:cmAuthor id="3" name="Beran, Peter (DI SW GS&amp;CS MDSP S-EMEA)" initials="BP(SGMSE" lastIdx="2" clrIdx="2">
    <p:extLst>
      <p:ext uri="{19B8F6BF-5375-455C-9EA6-DF929625EA0E}">
        <p15:presenceInfo xmlns:p15="http://schemas.microsoft.com/office/powerpoint/2012/main" userId="S::rrmv2k@splm.siemens.com::87664d3f-e58e-4cc3-99b4-df21b89403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clrMode="bw"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178"/>
    <a:srgbClr val="9D6705"/>
    <a:srgbClr val="FE54EA"/>
    <a:srgbClr val="FFEEAF"/>
    <a:srgbClr val="00D7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a:noFill/>
            </a:ln>
          </a:top>
          <a:bottom>
            <a:ln w="12700" cmpd="sng">
              <a:solidFill>
                <a:schemeClr val="accent6">
                  <a:alpha val="15000"/>
                </a:schemeClr>
              </a:solidFill>
            </a:ln>
          </a:bottom>
          <a:insideH>
            <a:ln w="12700" cmpd="sng">
              <a:solidFill>
                <a:schemeClr val="accent6">
                  <a:alpha val="15000"/>
                </a:schemeClr>
              </a:solidFill>
            </a:ln>
          </a:insideH>
          <a:insideV>
            <a:ln>
              <a:noFill/>
            </a:ln>
          </a:insideV>
        </a:tcBdr>
        <a:fill>
          <a:noFill/>
        </a:fill>
      </a:tcStyle>
    </a:wholeTbl>
    <a:band1H>
      <a:tcStyle>
        <a:tcBdr>
          <a:bottom>
            <a:ln w="12700" cmpd="sng">
              <a:solidFill>
                <a:schemeClr val="accent6">
                  <a:alpha val="15000"/>
                </a:schemeClr>
              </a:solidFill>
            </a:ln>
          </a:bottom>
        </a:tcBdr>
        <a:fill>
          <a:solidFill>
            <a:schemeClr val="accent6">
              <a:alpha val="5000"/>
            </a:schemeClr>
          </a:solidFill>
        </a:fill>
      </a:tcStyle>
    </a:band1H>
    <a:band2H>
      <a:tcStyle>
        <a:tcBdr>
          <a:bottom>
            <a:ln w="12700" cmpd="sng">
              <a:solidFill>
                <a:schemeClr val="accent6">
                  <a:alpha val="15000"/>
                </a:schemeClr>
              </a:solidFill>
            </a:ln>
          </a:bottom>
        </a:tcBdr>
      </a:tcStyle>
    </a:band2H>
    <a:band1V>
      <a:tcStyle>
        <a:tcBdr/>
        <a:fill>
          <a:solidFill>
            <a:schemeClr val="accent6">
              <a:alpha val="5000"/>
            </a:schemeClr>
          </a:solidFill>
        </a:fill>
      </a:tcStyle>
    </a:band1V>
    <a:lastCol>
      <a:tcTxStyle b="on"/>
      <a:tcStyle>
        <a:tcBdr/>
      </a:tcStyle>
    </a:lastCol>
    <a:firstCol>
      <a:tcTxStyle b="on"/>
      <a:tcStyle>
        <a:tcBdr/>
      </a:tcStyle>
    </a:firstCol>
    <a:lastRow>
      <a:tcTxStyle b="on"/>
      <a:tcStyle>
        <a:tcBdr>
          <a:bottom>
            <a:ln w="28575" cmpd="sng">
              <a:solidFill>
                <a:schemeClr val="dk1"/>
              </a:solidFill>
            </a:ln>
          </a:bottom>
        </a:tcBdr>
        <a:fill>
          <a:noFill/>
        </a:fill>
      </a:tcStyle>
    </a:lastRow>
    <a:firstRow>
      <a:tcTxStyle b="on"/>
      <a:tcStyle>
        <a:tcBdr>
          <a:bottom>
            <a:ln w="28575" cmpd="sng">
              <a:solidFill>
                <a:schemeClr val="dk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59" autoAdjust="0"/>
    <p:restoredTop sz="97461" autoAdjust="0"/>
  </p:normalViewPr>
  <p:slideViewPr>
    <p:cSldViewPr snapToGrid="0" showGuides="1">
      <p:cViewPr varScale="1">
        <p:scale>
          <a:sx n="121" d="100"/>
          <a:sy n="121" d="100"/>
        </p:scale>
        <p:origin x="758" y="91"/>
      </p:cViewPr>
      <p:guideLst>
        <p:guide pos="3840"/>
        <p:guide orient="horz" pos="2160"/>
      </p:guideLst>
    </p:cSldViewPr>
  </p:slideViewPr>
  <p:outlineViewPr>
    <p:cViewPr>
      <p:scale>
        <a:sx n="33" d="100"/>
        <a:sy n="33" d="100"/>
      </p:scale>
      <p:origin x="0" y="-23100"/>
    </p:cViewPr>
  </p:outlineViewPr>
  <p:notesTextViewPr>
    <p:cViewPr>
      <p:scale>
        <a:sx n="3" d="2"/>
        <a:sy n="3" d="2"/>
      </p:scale>
      <p:origin x="0" y="0"/>
    </p:cViewPr>
  </p:notesTextViewPr>
  <p:sorterViewPr>
    <p:cViewPr varScale="1">
      <p:scale>
        <a:sx n="1" d="1"/>
        <a:sy n="1" d="1"/>
      </p:scale>
      <p:origin x="0" y="-1008"/>
    </p:cViewPr>
  </p:sorterViewPr>
  <p:notesViewPr>
    <p:cSldViewPr snapToGrid="0" showGuides="1">
      <p:cViewPr varScale="1">
        <p:scale>
          <a:sx n="121" d="100"/>
          <a:sy n="121" d="100"/>
        </p:scale>
        <p:origin x="4938"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a:extLst>
              <a:ext uri="{FF2B5EF4-FFF2-40B4-BE49-F238E27FC236}">
                <a16:creationId xmlns:a16="http://schemas.microsoft.com/office/drawing/2014/main" id="{9A8492AF-21D1-4EA9-B88E-2B2469E5B0BF}"/>
              </a:ext>
            </a:extLst>
          </p:cNvPr>
          <p:cNvSpPr>
            <a:spLocks noGrp="1"/>
          </p:cNvSpPr>
          <p:nvPr>
            <p:ph type="hdr" sz="quarter"/>
          </p:nvPr>
        </p:nvSpPr>
        <p:spPr>
          <a:xfrm>
            <a:off x="0" y="0"/>
            <a:ext cx="4363200" cy="360000"/>
          </a:xfrm>
          <a:prstGeom prst="rect">
            <a:avLst/>
          </a:prstGeom>
        </p:spPr>
        <p:txBody>
          <a:bodyPr vert="horz" lIns="91440" tIns="45720" rIns="91440" bIns="45720" rtlCol="0"/>
          <a:lstStyle>
            <a:lvl1pPr algn="l">
              <a:defRPr sz="1200"/>
            </a:lvl1pPr>
          </a:lstStyle>
          <a:p>
            <a:endParaRPr lang="en-US" sz="1050" b="1" dirty="0">
              <a:solidFill>
                <a:schemeClr val="tx2"/>
              </a:solidFill>
              <a:latin typeface="+mn-lt"/>
            </a:endParaRPr>
          </a:p>
        </p:txBody>
      </p:sp>
      <p:sp>
        <p:nvSpPr>
          <p:cNvPr id="3" name="Date">
            <a:extLst>
              <a:ext uri="{FF2B5EF4-FFF2-40B4-BE49-F238E27FC236}">
                <a16:creationId xmlns:a16="http://schemas.microsoft.com/office/drawing/2014/main" id="{F2C5CF11-9AB8-4366-83D6-4A911EAE67AA}"/>
              </a:ext>
            </a:extLst>
          </p:cNvPr>
          <p:cNvSpPr>
            <a:spLocks noGrp="1"/>
          </p:cNvSpPr>
          <p:nvPr>
            <p:ph type="dt" sz="quarter" idx="1"/>
          </p:nvPr>
        </p:nvSpPr>
        <p:spPr>
          <a:xfrm>
            <a:off x="5086800" y="0"/>
            <a:ext cx="1771200" cy="360000"/>
          </a:xfrm>
          <a:prstGeom prst="rect">
            <a:avLst/>
          </a:prstGeom>
        </p:spPr>
        <p:txBody>
          <a:bodyPr vert="horz" lIns="91440" tIns="45720" rIns="91440" bIns="45720" rtlCol="0"/>
          <a:lstStyle>
            <a:lvl1pPr algn="r">
              <a:defRPr sz="1200"/>
            </a:lvl1pPr>
          </a:lstStyle>
          <a:p>
            <a:fld id="{FEF1F2B9-B350-4061-A6D1-2A3340A8623F}" type="datetimeFigureOut">
              <a:rPr lang="en-US" sz="1050" smtClean="0">
                <a:solidFill>
                  <a:schemeClr val="tx2"/>
                </a:solidFill>
                <a:latin typeface="+mn-lt"/>
              </a:rPr>
              <a:t>4/28/2025</a:t>
            </a:fld>
            <a:endParaRPr lang="en-US" sz="1050" dirty="0">
              <a:solidFill>
                <a:schemeClr val="tx2"/>
              </a:solidFill>
              <a:latin typeface="+mn-lt"/>
            </a:endParaRPr>
          </a:p>
        </p:txBody>
      </p:sp>
      <p:sp>
        <p:nvSpPr>
          <p:cNvPr id="4" name="Footer Placeholder">
            <a:extLst>
              <a:ext uri="{FF2B5EF4-FFF2-40B4-BE49-F238E27FC236}">
                <a16:creationId xmlns:a16="http://schemas.microsoft.com/office/drawing/2014/main" id="{9797856F-D8D3-4EDB-AD63-B3F84321424C}"/>
              </a:ext>
            </a:extLst>
          </p:cNvPr>
          <p:cNvSpPr>
            <a:spLocks noGrp="1"/>
          </p:cNvSpPr>
          <p:nvPr>
            <p:ph type="ftr" sz="quarter" idx="2"/>
          </p:nvPr>
        </p:nvSpPr>
        <p:spPr>
          <a:xfrm>
            <a:off x="0" y="8784000"/>
            <a:ext cx="4363200" cy="360000"/>
          </a:xfrm>
          <a:prstGeom prst="rect">
            <a:avLst/>
          </a:prstGeom>
        </p:spPr>
        <p:txBody>
          <a:bodyPr vert="horz" lIns="91440" tIns="45720" rIns="91440" bIns="45720" rtlCol="0" anchor="b"/>
          <a:lstStyle>
            <a:lvl1pPr algn="l">
              <a:defRPr sz="1200"/>
            </a:lvl1pPr>
          </a:lstStyle>
          <a:p>
            <a:endParaRPr lang="en-US" sz="1050" dirty="0">
              <a:solidFill>
                <a:schemeClr val="tx2"/>
              </a:solidFill>
              <a:latin typeface="+mn-lt"/>
            </a:endParaRPr>
          </a:p>
        </p:txBody>
      </p:sp>
      <p:sp>
        <p:nvSpPr>
          <p:cNvPr id="5" name="Slide Number Placeholder">
            <a:extLst>
              <a:ext uri="{FF2B5EF4-FFF2-40B4-BE49-F238E27FC236}">
                <a16:creationId xmlns:a16="http://schemas.microsoft.com/office/drawing/2014/main" id="{DA566997-7A2F-418F-AC55-BAC678F9F134}"/>
              </a:ext>
            </a:extLst>
          </p:cNvPr>
          <p:cNvSpPr>
            <a:spLocks noGrp="1"/>
          </p:cNvSpPr>
          <p:nvPr>
            <p:ph type="sldNum" sz="quarter" idx="3"/>
          </p:nvPr>
        </p:nvSpPr>
        <p:spPr>
          <a:xfrm>
            <a:off x="5086800" y="8784000"/>
            <a:ext cx="1771200" cy="360000"/>
          </a:xfrm>
          <a:prstGeom prst="rect">
            <a:avLst/>
          </a:prstGeom>
        </p:spPr>
        <p:txBody>
          <a:bodyPr vert="horz" lIns="91440" tIns="45720" rIns="91440" bIns="45720" rtlCol="0" anchor="b"/>
          <a:lstStyle>
            <a:lvl1pPr algn="r">
              <a:defRPr sz="1200"/>
            </a:lvl1pPr>
          </a:lstStyle>
          <a:p>
            <a:r>
              <a:rPr lang="en-US" sz="1050" b="1" dirty="0">
                <a:solidFill>
                  <a:schemeClr val="accent2"/>
                </a:solidFill>
                <a:latin typeface="+mn-lt"/>
              </a:rPr>
              <a:t>Hand out</a:t>
            </a:r>
            <a:r>
              <a:rPr lang="en-US" sz="1050" dirty="0">
                <a:solidFill>
                  <a:schemeClr val="accent2"/>
                </a:solidFill>
                <a:latin typeface="+mn-lt"/>
              </a:rPr>
              <a:t> </a:t>
            </a:r>
            <a:fld id="{C92BABF8-1341-4DCB-864A-D83C08BEEAE4}" type="slidenum">
              <a:rPr lang="en-US" sz="1050" smtClean="0">
                <a:solidFill>
                  <a:schemeClr val="tx2"/>
                </a:solidFill>
                <a:latin typeface="+mn-lt"/>
              </a:rPr>
              <a:t>‹#›</a:t>
            </a:fld>
            <a:endParaRPr lang="en-US" sz="1050" dirty="0">
              <a:solidFill>
                <a:schemeClr val="tx2"/>
              </a:solidFill>
              <a:latin typeface="+mn-lt"/>
            </a:endParaRPr>
          </a:p>
        </p:txBody>
      </p:sp>
      <p:pic>
        <p:nvPicPr>
          <p:cNvPr id="6" name="Siemens logo">
            <a:extLst>
              <a:ext uri="{FF2B5EF4-FFF2-40B4-BE49-F238E27FC236}">
                <a16:creationId xmlns:a16="http://schemas.microsoft.com/office/drawing/2014/main" id="{C5A460D9-E760-498F-8A06-286EB0B001C9}"/>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853000" y="550800"/>
            <a:ext cx="1152000" cy="183168"/>
          </a:xfrm>
          <a:prstGeom prst="rect">
            <a:avLst/>
          </a:prstGeom>
        </p:spPr>
      </p:pic>
    </p:spTree>
    <p:extLst>
      <p:ext uri="{BB962C8B-B14F-4D97-AF65-F5344CB8AC3E}">
        <p14:creationId xmlns:p14="http://schemas.microsoft.com/office/powerpoint/2010/main" val="13597834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xfrm>
            <a:off x="0" y="0"/>
            <a:ext cx="4363200" cy="360000"/>
          </a:xfrm>
          <a:prstGeom prst="rect">
            <a:avLst/>
          </a:prstGeom>
        </p:spPr>
        <p:txBody>
          <a:bodyPr vert="horz" lIns="91440" tIns="45720" rIns="91440" bIns="45720" rtlCol="0"/>
          <a:lstStyle>
            <a:lvl1pPr algn="l">
              <a:defRPr sz="1050" b="1">
                <a:solidFill>
                  <a:schemeClr val="tx2"/>
                </a:solidFill>
              </a:defRPr>
            </a:lvl1pPr>
          </a:lstStyle>
          <a:p>
            <a:endParaRPr lang="en-US" dirty="0"/>
          </a:p>
        </p:txBody>
      </p:sp>
      <p:sp>
        <p:nvSpPr>
          <p:cNvPr id="3" name="Date"/>
          <p:cNvSpPr>
            <a:spLocks noGrp="1"/>
          </p:cNvSpPr>
          <p:nvPr>
            <p:ph type="dt" idx="1"/>
          </p:nvPr>
        </p:nvSpPr>
        <p:spPr>
          <a:xfrm>
            <a:off x="5086800" y="0"/>
            <a:ext cx="1771200" cy="360000"/>
          </a:xfrm>
          <a:prstGeom prst="rect">
            <a:avLst/>
          </a:prstGeom>
        </p:spPr>
        <p:txBody>
          <a:bodyPr vert="horz" lIns="91440" tIns="45720" rIns="91440" bIns="45720" rtlCol="0"/>
          <a:lstStyle>
            <a:lvl1pPr algn="r">
              <a:defRPr sz="1050">
                <a:solidFill>
                  <a:schemeClr val="tx2"/>
                </a:solidFill>
              </a:defRPr>
            </a:lvl1pPr>
          </a:lstStyle>
          <a:p>
            <a:fld id="{76FBC1AF-E4C9-412F-9B6D-66CD520F95DB}" type="datetimeFigureOut">
              <a:rPr lang="en-US" smtClean="0"/>
              <a:pPr/>
              <a:t>4/28/2025</a:t>
            </a:fld>
            <a:endParaRPr lang="en-US" dirty="0"/>
          </a:p>
        </p:txBody>
      </p:sp>
      <p:sp>
        <p:nvSpPr>
          <p:cNvPr id="4" name="Slide Image Placeholder"/>
          <p:cNvSpPr>
            <a:spLocks noGrp="1" noRot="1" noChangeAspect="1"/>
          </p:cNvSpPr>
          <p:nvPr>
            <p:ph type="sldImg" idx="2"/>
          </p:nvPr>
        </p:nvSpPr>
        <p:spPr>
          <a:xfrm>
            <a:off x="406800" y="619200"/>
            <a:ext cx="6048000" cy="3402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p:cNvSpPr>
            <a:spLocks noGrp="1"/>
          </p:cNvSpPr>
          <p:nvPr>
            <p:ph type="body" sz="quarter" idx="3"/>
          </p:nvPr>
        </p:nvSpPr>
        <p:spPr>
          <a:xfrm>
            <a:off x="406800" y="4575600"/>
            <a:ext cx="6048000" cy="3960000"/>
          </a:xfrm>
          <a:prstGeom prst="rect">
            <a:avLst/>
          </a:prstGeom>
        </p:spPr>
        <p:txBody>
          <a:bodyPr vert="horz" lIns="0" tIns="0" rIns="0" bIns="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 level</a:t>
            </a:r>
          </a:p>
          <a:p>
            <a:pPr lvl="8"/>
            <a:r>
              <a:rPr lang="en-US" dirty="0"/>
              <a:t>Ninth level</a:t>
            </a:r>
          </a:p>
        </p:txBody>
      </p:sp>
      <p:sp>
        <p:nvSpPr>
          <p:cNvPr id="6" name="Footer Placeholder"/>
          <p:cNvSpPr>
            <a:spLocks noGrp="1"/>
          </p:cNvSpPr>
          <p:nvPr>
            <p:ph type="ftr" sz="quarter" idx="4"/>
          </p:nvPr>
        </p:nvSpPr>
        <p:spPr>
          <a:xfrm>
            <a:off x="0" y="8784000"/>
            <a:ext cx="4363200" cy="360000"/>
          </a:xfrm>
          <a:prstGeom prst="rect">
            <a:avLst/>
          </a:prstGeom>
        </p:spPr>
        <p:txBody>
          <a:bodyPr vert="horz" lIns="91440" tIns="45720" rIns="91440" bIns="45720" rtlCol="0" anchor="b"/>
          <a:lstStyle>
            <a:lvl1pPr algn="l">
              <a:defRPr sz="1050">
                <a:solidFill>
                  <a:schemeClr val="tx2"/>
                </a:solidFill>
              </a:defRPr>
            </a:lvl1pPr>
          </a:lstStyle>
          <a:p>
            <a:endParaRPr lang="en-US" dirty="0"/>
          </a:p>
        </p:txBody>
      </p:sp>
      <p:sp>
        <p:nvSpPr>
          <p:cNvPr id="7" name="Slide Number Placeholder"/>
          <p:cNvSpPr>
            <a:spLocks noGrp="1"/>
          </p:cNvSpPr>
          <p:nvPr>
            <p:ph type="sldNum" sz="quarter" idx="5"/>
          </p:nvPr>
        </p:nvSpPr>
        <p:spPr>
          <a:xfrm>
            <a:off x="5086800" y="8784000"/>
            <a:ext cx="1771200" cy="360000"/>
          </a:xfrm>
          <a:prstGeom prst="rect">
            <a:avLst/>
          </a:prstGeom>
        </p:spPr>
        <p:txBody>
          <a:bodyPr vert="horz" lIns="91440" tIns="45720" rIns="91440" bIns="45720" rtlCol="0" anchor="b"/>
          <a:lstStyle>
            <a:lvl1pPr algn="r">
              <a:defRPr sz="1050"/>
            </a:lvl1pPr>
          </a:lstStyle>
          <a:p>
            <a:r>
              <a:rPr lang="en-US" b="1" dirty="0">
                <a:solidFill>
                  <a:schemeClr val="accent2"/>
                </a:solidFill>
              </a:rPr>
              <a:t>Notes</a:t>
            </a:r>
            <a:r>
              <a:rPr lang="en-US" dirty="0"/>
              <a:t> </a:t>
            </a:r>
            <a:fld id="{E76C657F-0E32-4130-ADDA-66B81138A76A}" type="slidenum">
              <a:rPr lang="en-US" smtClean="0">
                <a:solidFill>
                  <a:schemeClr val="tx2"/>
                </a:solidFill>
              </a:rPr>
              <a:pPr/>
              <a:t>‹#›</a:t>
            </a:fld>
            <a:endParaRPr lang="en-US" dirty="0">
              <a:solidFill>
                <a:schemeClr val="tx2"/>
              </a:solidFill>
            </a:endParaRPr>
          </a:p>
        </p:txBody>
      </p:sp>
    </p:spTree>
    <p:extLst>
      <p:ext uri="{BB962C8B-B14F-4D97-AF65-F5344CB8AC3E}">
        <p14:creationId xmlns:p14="http://schemas.microsoft.com/office/powerpoint/2010/main" val="527306072"/>
      </p:ext>
    </p:extLst>
  </p:cSld>
  <p:clrMap bg1="lt1" tx1="dk1" bg2="lt2" tx2="dk2" accent1="accent1" accent2="accent2" accent3="accent3" accent4="accent4" accent5="accent5" accent6="accent6" hlink="hlink" folHlink="folHlink"/>
  <p:notesStyle>
    <a:lvl1pPr marL="0" algn="l" defTabSz="914400" rtl="0" eaLnBrk="1" latinLnBrk="0" hangingPunct="1">
      <a:spcAft>
        <a:spcPts val="600"/>
      </a:spcAft>
      <a:defRPr sz="1200" kern="1200">
        <a:solidFill>
          <a:schemeClr val="tx1"/>
        </a:solidFill>
        <a:latin typeface="+mn-lt"/>
        <a:ea typeface="+mn-ea"/>
        <a:cs typeface="+mn-cs"/>
      </a:defRPr>
    </a:lvl1pPr>
    <a:lvl2pPr marL="144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2pPr>
    <a:lvl3pPr marL="288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3pPr>
    <a:lvl4pPr marL="432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4pPr>
    <a:lvl5pPr marL="576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5pPr>
    <a:lvl6pPr marL="720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6pPr>
    <a:lvl7pPr marL="864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7pPr>
    <a:lvl8pPr marL="1008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8pPr>
    <a:lvl9pPr marL="1152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19125"/>
            <a:ext cx="6048375" cy="34020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E2D03F-5079-488A-B946-CF78E17984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3830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19125"/>
            <a:ext cx="6048375" cy="34020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r>
              <a:rPr lang="en-US" b="1">
                <a:solidFill>
                  <a:schemeClr val="accent2"/>
                </a:solidFill>
              </a:rPr>
              <a:t>Notes</a:t>
            </a:r>
            <a:r>
              <a:rPr lang="en-US"/>
              <a:t> </a:t>
            </a:r>
            <a:fld id="{E76C657F-0E32-4130-ADDA-66B81138A76A}" type="slidenum">
              <a:rPr lang="en-US" smtClean="0">
                <a:solidFill>
                  <a:schemeClr val="tx2"/>
                </a:solidFill>
              </a:rPr>
              <a:pPr/>
              <a:t>10</a:t>
            </a:fld>
            <a:endParaRPr lang="en-US">
              <a:solidFill>
                <a:schemeClr val="tx2"/>
              </a:solidFill>
            </a:endParaRPr>
          </a:p>
        </p:txBody>
      </p:sp>
    </p:spTree>
    <p:extLst>
      <p:ext uri="{BB962C8B-B14F-4D97-AF65-F5344CB8AC3E}">
        <p14:creationId xmlns:p14="http://schemas.microsoft.com/office/powerpoint/2010/main" val="2364668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Deep Blue 80pt">
    <p:bg>
      <p:bgRef idx="1001">
        <a:schemeClr val="bg2"/>
      </p:bgRef>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7" name="Siemens Logo" descr="Siemens logo">
            <a:extLst>
              <a:ext uri="{FF2B5EF4-FFF2-40B4-BE49-F238E27FC236}">
                <a16:creationId xmlns:a16="http://schemas.microsoft.com/office/drawing/2014/main" id="{670C6E6A-0191-4020-A084-BB23C7AE6B0D}"/>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Restricted | © Siemens 2025 | Insights Hub Production Copilot - Agent Design | 2025-04</a:t>
            </a:r>
          </a:p>
        </p:txBody>
      </p:sp>
    </p:spTree>
    <p:extLst>
      <p:ext uri="{BB962C8B-B14F-4D97-AF65-F5344CB8AC3E}">
        <p14:creationId xmlns:p14="http://schemas.microsoft.com/office/powerpoint/2010/main" val="20262505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eep Blue 60pt">
    <p:bg>
      <p:bgRef idx="1001">
        <a:schemeClr val="bg2"/>
      </p:bgRef>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7" name="Siemens Logo" descr="Siemens logo">
            <a:extLst>
              <a:ext uri="{FF2B5EF4-FFF2-40B4-BE49-F238E27FC236}">
                <a16:creationId xmlns:a16="http://schemas.microsoft.com/office/drawing/2014/main" id="{092D1760-10AA-43FB-AC0B-074FF5007194}"/>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Restricted | © Siemens 2025 | Insights Hub Production Copilot - Agent Design | 2025-04</a:t>
            </a:r>
          </a:p>
        </p:txBody>
      </p:sp>
    </p:spTree>
    <p:extLst>
      <p:ext uri="{BB962C8B-B14F-4D97-AF65-F5344CB8AC3E}">
        <p14:creationId xmlns:p14="http://schemas.microsoft.com/office/powerpoint/2010/main" val="127311794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Deep Blue 40pt">
    <p:bg>
      <p:bgRef idx="1001">
        <a:schemeClr val="bg2"/>
      </p:bgRef>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7" name="Siemens Logo" descr="Siemens logo">
            <a:extLst>
              <a:ext uri="{FF2B5EF4-FFF2-40B4-BE49-F238E27FC236}">
                <a16:creationId xmlns:a16="http://schemas.microsoft.com/office/drawing/2014/main" id="{BC293230-94BC-41FA-A2D9-E9259B125F84}"/>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Restricted | © Siemens 2025 | Insights Hub Production Copilot - Agent Design | 2025-04</a:t>
            </a:r>
          </a:p>
        </p:txBody>
      </p:sp>
    </p:spTree>
    <p:extLst>
      <p:ext uri="{BB962C8B-B14F-4D97-AF65-F5344CB8AC3E}">
        <p14:creationId xmlns:p14="http://schemas.microsoft.com/office/powerpoint/2010/main" val="20249615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icture dark 48pt">
    <p:bg>
      <p:bgRef idx="1001">
        <a:schemeClr val="bg2"/>
      </p:bgRef>
    </p:bg>
    <p:spTree>
      <p:nvGrpSpPr>
        <p:cNvPr id="1" name=""/>
        <p:cNvGrpSpPr/>
        <p:nvPr/>
      </p:nvGrpSpPr>
      <p:grpSpPr>
        <a:xfrm>
          <a:off x="0" y="0"/>
          <a:ext cx="0" cy="0"/>
          <a:chOff x="0" y="0"/>
          <a:chExt cx="0" cy="0"/>
        </a:xfrm>
      </p:grpSpPr>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477328"/>
          </a:xfrm>
          <a:noFill/>
        </p:spPr>
        <p:txBody>
          <a:bodyPr rIns="0" bIns="0" anchor="t">
            <a:spAutoFit/>
          </a:bodyPr>
          <a:lstStyle>
            <a:lvl1pPr marL="0">
              <a:lnSpc>
                <a:spcPct val="100000"/>
              </a:lnSpc>
              <a:defRPr sz="4800" b="0">
                <a:solidFill>
                  <a:schemeClr val="tx1"/>
                </a:solidFill>
              </a:defRPr>
            </a:lvl1pPr>
          </a:lstStyle>
          <a:p>
            <a:r>
              <a:rPr lang="en-US"/>
              <a:t>Title chart with picture, </a:t>
            </a:r>
            <a:br>
              <a:rPr lang="en-US"/>
            </a:br>
            <a:r>
              <a:rPr lang="en-US"/>
              <a:t>Arial Regular, 48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256000"/>
            <a:ext cx="9288000" cy="911438"/>
          </a:xfrm>
          <a:prstGeom prst="rect">
            <a:avLst/>
          </a:prstGeom>
        </p:spPr>
        <p:txBody>
          <a:bodyPr lIns="0" tIns="252000">
            <a:noAutofit/>
          </a:bodyPr>
          <a:lstStyle>
            <a:lvl1pPr marL="0" indent="0" algn="l">
              <a:spcAft>
                <a:spcPts val="300"/>
              </a:spcAft>
              <a:buNone/>
              <a:defRPr sz="18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r>
              <a:rPr lang="en-US"/>
              <a:t>Subhead for headline size 48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bg2"/>
                </a:solidFill>
              </a:defRPr>
            </a:lvl1pPr>
          </a:lstStyle>
          <a:p>
            <a:r>
              <a:rPr lang="en-US" noProof="0"/>
              <a:t>Title picture</a:t>
            </a:r>
          </a:p>
        </p:txBody>
      </p:sp>
      <p:pic>
        <p:nvPicPr>
          <p:cNvPr id="7" name="Siemens Logo" descr="Siemens logo">
            <a:extLst>
              <a:ext uri="{FF2B5EF4-FFF2-40B4-BE49-F238E27FC236}">
                <a16:creationId xmlns:a16="http://schemas.microsoft.com/office/drawing/2014/main" id="{3E4A7839-9F7E-47F2-83BA-F637AE096316}"/>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2025 | Insights Hub Production Copilot - Agent Design | 2025-04</a:t>
            </a:r>
          </a:p>
        </p:txBody>
      </p:sp>
    </p:spTree>
    <p:extLst>
      <p:ext uri="{BB962C8B-B14F-4D97-AF65-F5344CB8AC3E}">
        <p14:creationId xmlns:p14="http://schemas.microsoft.com/office/powerpoint/2010/main" val="409907818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icture dark 40pt">
    <p:bg>
      <p:bgRef idx="1001">
        <a:schemeClr val="bg2"/>
      </p:bgRef>
    </p:bg>
    <p:spTree>
      <p:nvGrpSpPr>
        <p:cNvPr id="1" name=""/>
        <p:cNvGrpSpPr/>
        <p:nvPr/>
      </p:nvGrpSpPr>
      <p:grpSpPr>
        <a:xfrm>
          <a:off x="0" y="0"/>
          <a:ext cx="0" cy="0"/>
          <a:chOff x="0" y="0"/>
          <a:chExt cx="0" cy="0"/>
        </a:xfrm>
      </p:grpSpPr>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231106"/>
          </a:xfrm>
          <a:noFill/>
        </p:spPr>
        <p:txBody>
          <a:bodyPr rIns="0" bIns="0" anchor="t">
            <a:spAutoFit/>
          </a:bodyPr>
          <a:lstStyle>
            <a:lvl1pPr marL="0">
              <a:lnSpc>
                <a:spcPct val="100000"/>
              </a:lnSpc>
              <a:defRPr sz="4000" b="0">
                <a:solidFill>
                  <a:schemeClr val="tx1"/>
                </a:solidFill>
              </a:defRPr>
            </a:lvl1pPr>
          </a:lstStyle>
          <a:p>
            <a:r>
              <a:rPr lang="en-US"/>
              <a:t>Title chart with picture, </a:t>
            </a:r>
            <a:br>
              <a:rPr lang="en-US"/>
            </a:br>
            <a:r>
              <a:rPr lang="en-US"/>
              <a:t>Arial Regular, 40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011106"/>
            <a:ext cx="9288000" cy="1156332"/>
          </a:xfrm>
          <a:prstGeom prst="rect">
            <a:avLst/>
          </a:prstGeom>
        </p:spPr>
        <p:txBody>
          <a:bodyPr lIns="0" tIns="252000">
            <a:noAutofit/>
          </a:bodyPr>
          <a:lstStyle>
            <a:lvl1pPr marL="0" indent="0" algn="l">
              <a:spcAft>
                <a:spcPts val="300"/>
              </a:spcAft>
              <a:buNone/>
              <a:defRPr sz="16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40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bg2"/>
                </a:solidFill>
              </a:defRPr>
            </a:lvl1pPr>
          </a:lstStyle>
          <a:p>
            <a:r>
              <a:rPr lang="en-US" noProof="0"/>
              <a:t>Title picture</a:t>
            </a:r>
          </a:p>
        </p:txBody>
      </p:sp>
      <p:pic>
        <p:nvPicPr>
          <p:cNvPr id="7" name="Siemens Logo" descr="Siemens logo">
            <a:extLst>
              <a:ext uri="{FF2B5EF4-FFF2-40B4-BE49-F238E27FC236}">
                <a16:creationId xmlns:a16="http://schemas.microsoft.com/office/drawing/2014/main" id="{3E4A7839-9F7E-47F2-83BA-F637AE096316}"/>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2025 | Insights Hub Production Copilot - Agent Design | 2025-04</a:t>
            </a:r>
          </a:p>
        </p:txBody>
      </p:sp>
    </p:spTree>
    <p:extLst>
      <p:ext uri="{BB962C8B-B14F-4D97-AF65-F5344CB8AC3E}">
        <p14:creationId xmlns:p14="http://schemas.microsoft.com/office/powerpoint/2010/main" val="121847510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icture dark 36pt">
    <p:bg>
      <p:bgRef idx="1001">
        <a:schemeClr val="bg2"/>
      </p:bgRef>
    </p:bg>
    <p:spTree>
      <p:nvGrpSpPr>
        <p:cNvPr id="1" name=""/>
        <p:cNvGrpSpPr/>
        <p:nvPr/>
      </p:nvGrpSpPr>
      <p:grpSpPr>
        <a:xfrm>
          <a:off x="0" y="0"/>
          <a:ext cx="0" cy="0"/>
          <a:chOff x="0" y="0"/>
          <a:chExt cx="0" cy="0"/>
        </a:xfrm>
      </p:grpSpPr>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661993"/>
          </a:xfrm>
          <a:noFill/>
        </p:spPr>
        <p:txBody>
          <a:bodyPr rIns="0" bIns="0" anchor="t">
            <a:spAutoFit/>
          </a:bodyPr>
          <a:lstStyle>
            <a:lvl1pPr marL="0">
              <a:lnSpc>
                <a:spcPct val="100000"/>
              </a:lnSpc>
              <a:defRPr sz="3600" b="0">
                <a:solidFill>
                  <a:schemeClr val="tx1"/>
                </a:solidFill>
              </a:defRPr>
            </a:lvl1pPr>
          </a:lstStyle>
          <a:p>
            <a:r>
              <a:rPr lang="en-US"/>
              <a:t>Title chart with picture, </a:t>
            </a:r>
            <a:br>
              <a:rPr lang="en-US"/>
            </a:br>
            <a:r>
              <a:rPr lang="en-US"/>
              <a:t>Arial Regular, 36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441992"/>
            <a:ext cx="9288000" cy="725445"/>
          </a:xfrm>
          <a:prstGeom prst="rect">
            <a:avLst/>
          </a:prstGeom>
        </p:spPr>
        <p:txBody>
          <a:bodyPr lIns="0" tIns="252000">
            <a:noAutofit/>
          </a:bodyPr>
          <a:lstStyle>
            <a:lvl1pPr marL="0" indent="0" algn="l">
              <a:spcAft>
                <a:spcPts val="300"/>
              </a:spcAft>
              <a:buNone/>
              <a:defRPr sz="1400">
                <a:solidFill>
                  <a:schemeClr val="tx1"/>
                </a:solidFill>
              </a:defRPr>
            </a:lvl1pPr>
            <a:lvl2pPr marL="0" indent="0" algn="l">
              <a:spcAft>
                <a:spcPts val="300"/>
              </a:spcAft>
              <a:buNone/>
              <a:defRPr sz="14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36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bg2"/>
                </a:solidFill>
              </a:defRPr>
            </a:lvl1pPr>
          </a:lstStyle>
          <a:p>
            <a:r>
              <a:rPr lang="en-US" noProof="0"/>
              <a:t>Title picture</a:t>
            </a:r>
          </a:p>
        </p:txBody>
      </p:sp>
      <p:pic>
        <p:nvPicPr>
          <p:cNvPr id="7" name="Siemens Logo" descr="Siemens logo">
            <a:extLst>
              <a:ext uri="{FF2B5EF4-FFF2-40B4-BE49-F238E27FC236}">
                <a16:creationId xmlns:a16="http://schemas.microsoft.com/office/drawing/2014/main" id="{3E4A7839-9F7E-47F2-83BA-F637AE096316}"/>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2025 | Insights Hub Production Copilot - Agent Design | 2025-04</a:t>
            </a:r>
          </a:p>
        </p:txBody>
      </p:sp>
    </p:spTree>
    <p:extLst>
      <p:ext uri="{BB962C8B-B14F-4D97-AF65-F5344CB8AC3E}">
        <p14:creationId xmlns:p14="http://schemas.microsoft.com/office/powerpoint/2010/main" val="199942844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icture Gradient 48pt">
    <p:bg>
      <p:bgPr>
        <a:gradFill flip="none" rotWithShape="1">
          <a:gsLst>
            <a:gs pos="40000">
              <a:schemeClr val="bg2"/>
            </a:gs>
            <a:gs pos="10000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9" name="Gradient cover">
            <a:extLst>
              <a:ext uri="{FF2B5EF4-FFF2-40B4-BE49-F238E27FC236}">
                <a16:creationId xmlns:a16="http://schemas.microsoft.com/office/drawing/2014/main" id="{6FD70AD7-1356-4F56-BCF5-60206B8893D8}"/>
              </a:ext>
              <a:ext uri="{C183D7F6-B498-43B3-948B-1728B52AA6E4}">
                <adec:decorative xmlns:adec="http://schemas.microsoft.com/office/drawing/2017/decorative" val="1"/>
              </a:ext>
            </a:extLst>
          </p:cNvPr>
          <p:cNvSpPr/>
          <p:nvPr userDrawn="1"/>
        </p:nvSpPr>
        <p:spPr>
          <a:xfrm>
            <a:off x="0" y="3502025"/>
            <a:ext cx="12192000" cy="3355975"/>
          </a:xfrm>
          <a:prstGeom prst="rect">
            <a:avLst/>
          </a:prstGeom>
          <a:gradFill flip="none" rotWithShape="1">
            <a:gsLst>
              <a:gs pos="0">
                <a:schemeClr val="accent6"/>
              </a:gs>
              <a:gs pos="100000">
                <a:schemeClr val="bg2">
                  <a:alpha val="0"/>
                </a:schemeClr>
              </a:gs>
              <a:gs pos="40000">
                <a:schemeClr val="bg2">
                  <a:alpha val="50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477328"/>
          </a:xfrm>
          <a:noFill/>
        </p:spPr>
        <p:txBody>
          <a:bodyPr rIns="0" bIns="0" anchor="t">
            <a:spAutoFit/>
          </a:bodyPr>
          <a:lstStyle>
            <a:lvl1pPr marL="0">
              <a:lnSpc>
                <a:spcPct val="100000"/>
              </a:lnSpc>
              <a:defRPr sz="4800" b="0">
                <a:solidFill>
                  <a:schemeClr val="tx1"/>
                </a:solidFill>
              </a:defRPr>
            </a:lvl1pPr>
          </a:lstStyle>
          <a:p>
            <a:r>
              <a:rPr lang="en-US"/>
              <a:t>Title chart with picture, </a:t>
            </a:r>
            <a:br>
              <a:rPr lang="en-US"/>
            </a:br>
            <a:r>
              <a:rPr lang="en-US"/>
              <a:t>Arial Regular, 48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256000"/>
            <a:ext cx="9288000" cy="911438"/>
          </a:xfrm>
          <a:prstGeom prst="rect">
            <a:avLst/>
          </a:prstGeom>
        </p:spPr>
        <p:txBody>
          <a:bodyPr lIns="0" tIns="252000">
            <a:noAutofit/>
          </a:bodyPr>
          <a:lstStyle>
            <a:lvl1pPr marL="0" indent="0" algn="l">
              <a:spcAft>
                <a:spcPts val="300"/>
              </a:spcAft>
              <a:buNone/>
              <a:defRPr sz="18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r>
              <a:rPr lang="en-US"/>
              <a:t>Subhead for headline size 48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bg1"/>
                </a:solidFill>
              </a:defRPr>
            </a:lvl1pPr>
          </a:lstStyle>
          <a:p>
            <a:r>
              <a:rPr lang="en-US" noProof="0"/>
              <a:t>Title picture</a:t>
            </a:r>
          </a:p>
        </p:txBody>
      </p:sp>
      <p:pic>
        <p:nvPicPr>
          <p:cNvPr id="7" name="Siemens Logo" descr="Siemens logo">
            <a:extLst>
              <a:ext uri="{FF2B5EF4-FFF2-40B4-BE49-F238E27FC236}">
                <a16:creationId xmlns:a16="http://schemas.microsoft.com/office/drawing/2014/main" id="{3E4A7839-9F7E-47F2-83BA-F637AE096316}"/>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2025 | Insights Hub Production Copilot - Agent Design | 2025-04</a:t>
            </a:r>
          </a:p>
        </p:txBody>
      </p:sp>
    </p:spTree>
    <p:extLst>
      <p:ext uri="{BB962C8B-B14F-4D97-AF65-F5344CB8AC3E}">
        <p14:creationId xmlns:p14="http://schemas.microsoft.com/office/powerpoint/2010/main" val="20942360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icture Gradient 40pt">
    <p:bg>
      <p:bgPr>
        <a:gradFill flip="none" rotWithShape="1">
          <a:gsLst>
            <a:gs pos="40000">
              <a:schemeClr val="bg2"/>
            </a:gs>
            <a:gs pos="10000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9" name="Gradient cover">
            <a:extLst>
              <a:ext uri="{FF2B5EF4-FFF2-40B4-BE49-F238E27FC236}">
                <a16:creationId xmlns:a16="http://schemas.microsoft.com/office/drawing/2014/main" id="{BC751AD9-F368-4030-BEF3-878CBEED0E5B}"/>
              </a:ext>
              <a:ext uri="{C183D7F6-B498-43B3-948B-1728B52AA6E4}">
                <adec:decorative xmlns:adec="http://schemas.microsoft.com/office/drawing/2017/decorative" val="1"/>
              </a:ext>
            </a:extLst>
          </p:cNvPr>
          <p:cNvSpPr/>
          <p:nvPr userDrawn="1"/>
        </p:nvSpPr>
        <p:spPr>
          <a:xfrm>
            <a:off x="0" y="3502025"/>
            <a:ext cx="12192000" cy="3355975"/>
          </a:xfrm>
          <a:prstGeom prst="rect">
            <a:avLst/>
          </a:prstGeom>
          <a:gradFill flip="none" rotWithShape="1">
            <a:gsLst>
              <a:gs pos="0">
                <a:schemeClr val="accent6"/>
              </a:gs>
              <a:gs pos="100000">
                <a:schemeClr val="bg2">
                  <a:alpha val="0"/>
                </a:schemeClr>
              </a:gs>
              <a:gs pos="40000">
                <a:schemeClr val="bg2">
                  <a:alpha val="50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231106"/>
          </a:xfrm>
          <a:noFill/>
        </p:spPr>
        <p:txBody>
          <a:bodyPr rIns="0" bIns="0" anchor="t">
            <a:spAutoFit/>
          </a:bodyPr>
          <a:lstStyle>
            <a:lvl1pPr marL="0">
              <a:lnSpc>
                <a:spcPct val="100000"/>
              </a:lnSpc>
              <a:defRPr sz="4000" b="0">
                <a:solidFill>
                  <a:schemeClr val="tx1"/>
                </a:solidFill>
              </a:defRPr>
            </a:lvl1pPr>
          </a:lstStyle>
          <a:p>
            <a:r>
              <a:rPr lang="en-US"/>
              <a:t>Title chart with picture, </a:t>
            </a:r>
            <a:br>
              <a:rPr lang="en-US"/>
            </a:br>
            <a:r>
              <a:rPr lang="en-US"/>
              <a:t>Arial Regular, 40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011106"/>
            <a:ext cx="9288000" cy="1156332"/>
          </a:xfrm>
          <a:prstGeom prst="rect">
            <a:avLst/>
          </a:prstGeom>
        </p:spPr>
        <p:txBody>
          <a:bodyPr lIns="0" tIns="252000">
            <a:noAutofit/>
          </a:bodyPr>
          <a:lstStyle>
            <a:lvl1pPr marL="0" indent="0" algn="l">
              <a:spcAft>
                <a:spcPts val="300"/>
              </a:spcAft>
              <a:buNone/>
              <a:defRPr sz="16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40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bg1"/>
                </a:solidFill>
              </a:defRPr>
            </a:lvl1pPr>
          </a:lstStyle>
          <a:p>
            <a:r>
              <a:rPr lang="en-US" noProof="0"/>
              <a:t>Title picture</a:t>
            </a:r>
          </a:p>
        </p:txBody>
      </p:sp>
      <p:pic>
        <p:nvPicPr>
          <p:cNvPr id="7" name="Siemens Logo" descr="Siemens logo">
            <a:extLst>
              <a:ext uri="{FF2B5EF4-FFF2-40B4-BE49-F238E27FC236}">
                <a16:creationId xmlns:a16="http://schemas.microsoft.com/office/drawing/2014/main" id="{3E4A7839-9F7E-47F2-83BA-F637AE096316}"/>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2025 | Insights Hub Production Copilot - Agent Design | 2025-04</a:t>
            </a:r>
          </a:p>
        </p:txBody>
      </p:sp>
    </p:spTree>
    <p:extLst>
      <p:ext uri="{BB962C8B-B14F-4D97-AF65-F5344CB8AC3E}">
        <p14:creationId xmlns:p14="http://schemas.microsoft.com/office/powerpoint/2010/main" val="25303777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icture Gradient 36pt">
    <p:bg>
      <p:bgPr>
        <a:gradFill flip="none" rotWithShape="1">
          <a:gsLst>
            <a:gs pos="40000">
              <a:schemeClr val="bg2"/>
            </a:gs>
            <a:gs pos="10000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9" name="Gradient cover">
            <a:extLst>
              <a:ext uri="{FF2B5EF4-FFF2-40B4-BE49-F238E27FC236}">
                <a16:creationId xmlns:a16="http://schemas.microsoft.com/office/drawing/2014/main" id="{0F638833-9358-4A10-8860-60EC0C65D974}"/>
              </a:ext>
              <a:ext uri="{C183D7F6-B498-43B3-948B-1728B52AA6E4}">
                <adec:decorative xmlns:adec="http://schemas.microsoft.com/office/drawing/2017/decorative" val="1"/>
              </a:ext>
            </a:extLst>
          </p:cNvPr>
          <p:cNvSpPr/>
          <p:nvPr userDrawn="1"/>
        </p:nvSpPr>
        <p:spPr>
          <a:xfrm>
            <a:off x="0" y="3502025"/>
            <a:ext cx="12192000" cy="3355975"/>
          </a:xfrm>
          <a:prstGeom prst="rect">
            <a:avLst/>
          </a:prstGeom>
          <a:gradFill flip="none" rotWithShape="1">
            <a:gsLst>
              <a:gs pos="0">
                <a:schemeClr val="accent6"/>
              </a:gs>
              <a:gs pos="100000">
                <a:schemeClr val="bg2">
                  <a:alpha val="0"/>
                </a:schemeClr>
              </a:gs>
              <a:gs pos="40000">
                <a:schemeClr val="bg2">
                  <a:alpha val="50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661993"/>
          </a:xfrm>
          <a:noFill/>
        </p:spPr>
        <p:txBody>
          <a:bodyPr rIns="0" bIns="0" anchor="t">
            <a:spAutoFit/>
          </a:bodyPr>
          <a:lstStyle>
            <a:lvl1pPr marL="0">
              <a:lnSpc>
                <a:spcPct val="100000"/>
              </a:lnSpc>
              <a:defRPr sz="3600" b="0">
                <a:solidFill>
                  <a:schemeClr val="tx1"/>
                </a:solidFill>
              </a:defRPr>
            </a:lvl1pPr>
          </a:lstStyle>
          <a:p>
            <a:r>
              <a:rPr lang="en-US"/>
              <a:t>Title chart with picture, </a:t>
            </a:r>
            <a:br>
              <a:rPr lang="en-US"/>
            </a:br>
            <a:r>
              <a:rPr lang="en-US"/>
              <a:t>Arial Regular, 36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441992"/>
            <a:ext cx="9288000" cy="725445"/>
          </a:xfrm>
          <a:prstGeom prst="rect">
            <a:avLst/>
          </a:prstGeom>
        </p:spPr>
        <p:txBody>
          <a:bodyPr lIns="0" tIns="252000">
            <a:noAutofit/>
          </a:bodyPr>
          <a:lstStyle>
            <a:lvl1pPr marL="0" indent="0" algn="l">
              <a:spcAft>
                <a:spcPts val="300"/>
              </a:spcAft>
              <a:buNone/>
              <a:defRPr sz="1400">
                <a:solidFill>
                  <a:schemeClr val="tx1"/>
                </a:solidFill>
              </a:defRPr>
            </a:lvl1pPr>
            <a:lvl2pPr marL="0" indent="0" algn="l">
              <a:spcAft>
                <a:spcPts val="300"/>
              </a:spcAft>
              <a:buNone/>
              <a:defRPr sz="14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36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bg1"/>
                </a:solidFill>
              </a:defRPr>
            </a:lvl1pPr>
          </a:lstStyle>
          <a:p>
            <a:r>
              <a:rPr lang="en-US" noProof="0"/>
              <a:t>Title picture</a:t>
            </a:r>
          </a:p>
        </p:txBody>
      </p:sp>
      <p:pic>
        <p:nvPicPr>
          <p:cNvPr id="7" name="Siemens Logo" descr="Siemens logo">
            <a:extLst>
              <a:ext uri="{FF2B5EF4-FFF2-40B4-BE49-F238E27FC236}">
                <a16:creationId xmlns:a16="http://schemas.microsoft.com/office/drawing/2014/main" id="{3E4A7839-9F7E-47F2-83BA-F637AE096316}"/>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2025 | Insights Hub Production Copilot - Agent Design | 2025-04</a:t>
            </a:r>
          </a:p>
        </p:txBody>
      </p:sp>
    </p:spTree>
    <p:extLst>
      <p:ext uri="{BB962C8B-B14F-4D97-AF65-F5344CB8AC3E}">
        <p14:creationId xmlns:p14="http://schemas.microsoft.com/office/powerpoint/2010/main" val="185282429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picture light 48pt">
    <p:bg>
      <p:bgRef idx="1001">
        <a:schemeClr val="bg2"/>
      </p:bgRef>
    </p:bg>
    <p:spTree>
      <p:nvGrpSpPr>
        <p:cNvPr id="1" name=""/>
        <p:cNvGrpSpPr/>
        <p:nvPr/>
      </p:nvGrpSpPr>
      <p:grpSpPr>
        <a:xfrm>
          <a:off x="0" y="0"/>
          <a:ext cx="0" cy="0"/>
          <a:chOff x="0" y="0"/>
          <a:chExt cx="0" cy="0"/>
        </a:xfrm>
      </p:grpSpPr>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477328"/>
          </a:xfrm>
          <a:noFill/>
        </p:spPr>
        <p:txBody>
          <a:bodyPr rIns="0" bIns="0" anchor="t">
            <a:spAutoFit/>
          </a:bodyPr>
          <a:lstStyle>
            <a:lvl1pPr marL="0">
              <a:lnSpc>
                <a:spcPct val="100000"/>
              </a:lnSpc>
              <a:defRPr sz="4800" b="0">
                <a:solidFill>
                  <a:schemeClr val="tx2"/>
                </a:solidFill>
              </a:defRPr>
            </a:lvl1pPr>
          </a:lstStyle>
          <a:p>
            <a:r>
              <a:rPr lang="en-US"/>
              <a:t>Title chart with picture, </a:t>
            </a:r>
            <a:br>
              <a:rPr lang="en-US"/>
            </a:br>
            <a:r>
              <a:rPr lang="en-US"/>
              <a:t>Arial Regular, 48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256000"/>
            <a:ext cx="9288000" cy="911438"/>
          </a:xfrm>
          <a:prstGeom prst="rect">
            <a:avLst/>
          </a:prstGeom>
        </p:spPr>
        <p:txBody>
          <a:bodyPr lIns="0" tIns="252000">
            <a:noAutofit/>
          </a:bodyPr>
          <a:lstStyle>
            <a:lvl1pPr marL="0" indent="0" algn="l">
              <a:spcAft>
                <a:spcPts val="300"/>
              </a:spcAft>
              <a:buNone/>
              <a:defRPr sz="1800">
                <a:solidFill>
                  <a:schemeClr val="tx2"/>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r>
              <a:rPr lang="en-US"/>
              <a:t>Subhead for headline size 48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tx1"/>
                </a:solidFill>
              </a:defRPr>
            </a:lvl1pPr>
          </a:lstStyle>
          <a:p>
            <a:r>
              <a:rPr lang="en-US" noProof="0"/>
              <a:t>Title picture</a:t>
            </a:r>
          </a:p>
        </p:txBody>
      </p:sp>
      <p:pic>
        <p:nvPicPr>
          <p:cNvPr id="9" name="Siemens Logo" descr="Siemens logo">
            <a:extLst>
              <a:ext uri="{FF2B5EF4-FFF2-40B4-BE49-F238E27FC236}">
                <a16:creationId xmlns:a16="http://schemas.microsoft.com/office/drawing/2014/main" id="{46D369A7-07BD-4B91-9E53-807AAAF0C30C}"/>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lvl1pPr>
              <a:defRPr>
                <a:solidFill>
                  <a:schemeClr val="tx1"/>
                </a:solidFill>
              </a:defRPr>
            </a:lvl1pPr>
          </a:lstStyle>
          <a:p>
            <a:r>
              <a:rPr lang="en-US"/>
              <a:t>Restricted | © Siemens 2025 | Insights Hub Production Copilot - Agent Design | 2025-04</a:t>
            </a:r>
          </a:p>
        </p:txBody>
      </p:sp>
    </p:spTree>
    <p:extLst>
      <p:ext uri="{BB962C8B-B14F-4D97-AF65-F5344CB8AC3E}">
        <p14:creationId xmlns:p14="http://schemas.microsoft.com/office/powerpoint/2010/main" val="9126653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picture light 40pt">
    <p:bg>
      <p:bgRef idx="1001">
        <a:schemeClr val="bg2"/>
      </p:bgRef>
    </p:bg>
    <p:spTree>
      <p:nvGrpSpPr>
        <p:cNvPr id="1" name=""/>
        <p:cNvGrpSpPr/>
        <p:nvPr/>
      </p:nvGrpSpPr>
      <p:grpSpPr>
        <a:xfrm>
          <a:off x="0" y="0"/>
          <a:ext cx="0" cy="0"/>
          <a:chOff x="0" y="0"/>
          <a:chExt cx="0" cy="0"/>
        </a:xfrm>
      </p:grpSpPr>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231106"/>
          </a:xfrm>
          <a:noFill/>
        </p:spPr>
        <p:txBody>
          <a:bodyPr rIns="0" bIns="0" anchor="t">
            <a:spAutoFit/>
          </a:bodyPr>
          <a:lstStyle>
            <a:lvl1pPr marL="0">
              <a:lnSpc>
                <a:spcPct val="100000"/>
              </a:lnSpc>
              <a:defRPr sz="4000" b="0">
                <a:solidFill>
                  <a:schemeClr val="tx2"/>
                </a:solidFill>
              </a:defRPr>
            </a:lvl1pPr>
          </a:lstStyle>
          <a:p>
            <a:r>
              <a:rPr lang="en-US"/>
              <a:t>Title chart with picture, </a:t>
            </a:r>
            <a:br>
              <a:rPr lang="en-US"/>
            </a:br>
            <a:r>
              <a:rPr lang="en-US"/>
              <a:t>Arial Regular, 40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011106"/>
            <a:ext cx="9288000" cy="1156332"/>
          </a:xfrm>
          <a:prstGeom prst="rect">
            <a:avLst/>
          </a:prstGeom>
        </p:spPr>
        <p:txBody>
          <a:bodyPr lIns="0" tIns="252000">
            <a:noAutofit/>
          </a:bodyPr>
          <a:lstStyle>
            <a:lvl1pPr marL="0" indent="0" algn="l">
              <a:spcAft>
                <a:spcPts val="300"/>
              </a:spcAft>
              <a:buNone/>
              <a:defRPr sz="1600">
                <a:solidFill>
                  <a:schemeClr val="tx2"/>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40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tx1"/>
                </a:solidFill>
              </a:defRPr>
            </a:lvl1pPr>
          </a:lstStyle>
          <a:p>
            <a:r>
              <a:rPr lang="en-US" noProof="0"/>
              <a:t>Title picture</a:t>
            </a:r>
          </a:p>
        </p:txBody>
      </p:sp>
      <p:pic>
        <p:nvPicPr>
          <p:cNvPr id="9" name="Siemens Logo" descr="Siemens logo">
            <a:extLst>
              <a:ext uri="{FF2B5EF4-FFF2-40B4-BE49-F238E27FC236}">
                <a16:creationId xmlns:a16="http://schemas.microsoft.com/office/drawing/2014/main" id="{DC2D4109-C5C2-42BB-B5A0-2F6793388E2C}"/>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lvl1pPr>
              <a:defRPr>
                <a:solidFill>
                  <a:schemeClr val="tx1"/>
                </a:solidFill>
              </a:defRPr>
            </a:lvl1pPr>
          </a:lstStyle>
          <a:p>
            <a:r>
              <a:rPr lang="en-US"/>
              <a:t>Restricted | © Siemens 2025 | Insights Hub Production Copilot - Agent Design | 2025-04</a:t>
            </a:r>
          </a:p>
        </p:txBody>
      </p:sp>
    </p:spTree>
    <p:extLst>
      <p:ext uri="{BB962C8B-B14F-4D97-AF65-F5344CB8AC3E}">
        <p14:creationId xmlns:p14="http://schemas.microsoft.com/office/powerpoint/2010/main" val="48489209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picture light 36pt">
    <p:bg>
      <p:bgRef idx="1001">
        <a:schemeClr val="bg2"/>
      </p:bgRef>
    </p:bg>
    <p:spTree>
      <p:nvGrpSpPr>
        <p:cNvPr id="1" name=""/>
        <p:cNvGrpSpPr/>
        <p:nvPr/>
      </p:nvGrpSpPr>
      <p:grpSpPr>
        <a:xfrm>
          <a:off x="0" y="0"/>
          <a:ext cx="0" cy="0"/>
          <a:chOff x="0" y="0"/>
          <a:chExt cx="0" cy="0"/>
        </a:xfrm>
      </p:grpSpPr>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661993"/>
          </a:xfrm>
          <a:noFill/>
        </p:spPr>
        <p:txBody>
          <a:bodyPr rIns="0" bIns="0" anchor="t">
            <a:spAutoFit/>
          </a:bodyPr>
          <a:lstStyle>
            <a:lvl1pPr marL="0">
              <a:lnSpc>
                <a:spcPct val="100000"/>
              </a:lnSpc>
              <a:defRPr sz="3600" b="0">
                <a:solidFill>
                  <a:schemeClr val="tx2"/>
                </a:solidFill>
              </a:defRPr>
            </a:lvl1pPr>
          </a:lstStyle>
          <a:p>
            <a:r>
              <a:rPr lang="en-US"/>
              <a:t>Title chart with picture, </a:t>
            </a:r>
            <a:br>
              <a:rPr lang="en-US"/>
            </a:br>
            <a:r>
              <a:rPr lang="en-US"/>
              <a:t>Arial Regular, 36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441992"/>
            <a:ext cx="9288000" cy="725445"/>
          </a:xfrm>
          <a:prstGeom prst="rect">
            <a:avLst/>
          </a:prstGeom>
        </p:spPr>
        <p:txBody>
          <a:bodyPr lIns="0" tIns="252000">
            <a:noAutofit/>
          </a:bodyPr>
          <a:lstStyle>
            <a:lvl1pPr marL="0" indent="0" algn="l">
              <a:spcAft>
                <a:spcPts val="300"/>
              </a:spcAft>
              <a:buNone/>
              <a:defRPr sz="1400">
                <a:solidFill>
                  <a:schemeClr val="tx2"/>
                </a:solidFill>
              </a:defRPr>
            </a:lvl1pPr>
            <a:lvl2pPr marL="0" indent="0" algn="l">
              <a:spcAft>
                <a:spcPts val="300"/>
              </a:spcAft>
              <a:buNone/>
              <a:defRPr sz="14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36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tx1"/>
                </a:solidFill>
              </a:defRPr>
            </a:lvl1pPr>
          </a:lstStyle>
          <a:p>
            <a:r>
              <a:rPr lang="en-US" noProof="0"/>
              <a:t>Title picture</a:t>
            </a:r>
          </a:p>
        </p:txBody>
      </p:sp>
      <p:pic>
        <p:nvPicPr>
          <p:cNvPr id="9" name="Siemens Logo" descr="Siemens logo">
            <a:extLst>
              <a:ext uri="{FF2B5EF4-FFF2-40B4-BE49-F238E27FC236}">
                <a16:creationId xmlns:a16="http://schemas.microsoft.com/office/drawing/2014/main" id="{298AE3DB-A74B-4AD6-A37C-FBCFB647B93F}"/>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lvl1pPr>
              <a:defRPr>
                <a:solidFill>
                  <a:schemeClr val="tx1"/>
                </a:solidFill>
              </a:defRPr>
            </a:lvl1pPr>
          </a:lstStyle>
          <a:p>
            <a:r>
              <a:rPr lang="en-US"/>
              <a:t>Restricted | © Siemens 2025 | Insights Hub Production Copilot - Agent Design | 2025-04</a:t>
            </a:r>
          </a:p>
        </p:txBody>
      </p:sp>
    </p:spTree>
    <p:extLst>
      <p:ext uri="{BB962C8B-B14F-4D97-AF65-F5344CB8AC3E}">
        <p14:creationId xmlns:p14="http://schemas.microsoft.com/office/powerpoint/2010/main" val="11906047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pter title dark 80pt">
    <p:bg>
      <p:bgRef idx="1001">
        <a:schemeClr val="bg2"/>
      </p:bgRef>
    </p:bg>
    <p:spTree>
      <p:nvGrpSpPr>
        <p:cNvPr id="1" name=""/>
        <p:cNvGrpSpPr/>
        <p:nvPr/>
      </p:nvGrpSpPr>
      <p:grpSpPr>
        <a:xfrm>
          <a:off x="0" y="0"/>
          <a:ext cx="0" cy="0"/>
          <a:chOff x="0" y="0"/>
          <a:chExt cx="0" cy="0"/>
        </a:xfrm>
      </p:grpSpPr>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462213"/>
          </a:xfrm>
          <a:noFill/>
        </p:spPr>
        <p:txBody>
          <a:bodyPr rIns="0" bIns="0" anchor="b" anchorCtr="0">
            <a:spAutoFit/>
          </a:bodyPr>
          <a:lstStyle>
            <a:lvl1pPr marL="0">
              <a:lnSpc>
                <a:spcPct val="100000"/>
              </a:lnSpc>
              <a:defRPr sz="8000" b="0">
                <a:solidFill>
                  <a:schemeClr val="tx1"/>
                </a:solidFill>
              </a:defRPr>
            </a:lvl1pPr>
          </a:lstStyle>
          <a:p>
            <a:r>
              <a:rPr lang="en-US"/>
              <a:t>Chapter divider, </a:t>
            </a:r>
            <a:br>
              <a:rPr lang="en-US"/>
            </a:br>
            <a:r>
              <a:rPr lang="en-US"/>
              <a:t>Arial Regular, 80 </a:t>
            </a:r>
            <a:r>
              <a:rPr lang="en-US" err="1"/>
              <a:t>pt</a:t>
            </a:r>
            <a:endParaRPr lang="en-US"/>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399"/>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sp>
        <p:nvSpPr>
          <p:cNvPr id="5" name="Footer Placeholder" descr="Footer with copyright, author and department information, and date">
            <a:extLst>
              <a:ext uri="{FF2B5EF4-FFF2-40B4-BE49-F238E27FC236}">
                <a16:creationId xmlns:a16="http://schemas.microsoft.com/office/drawing/2014/main" id="{EDBCA456-A643-45C8-9383-5A06099EB621}"/>
              </a:ext>
            </a:extLst>
          </p:cNvPr>
          <p:cNvSpPr>
            <a:spLocks noGrp="1"/>
          </p:cNvSpPr>
          <p:nvPr>
            <p:ph type="ftr" sz="quarter" idx="10"/>
          </p:nvPr>
        </p:nvSpPr>
        <p:spPr bwMode="black">
          <a:xfrm>
            <a:off x="1059160" y="6310800"/>
            <a:ext cx="8640003" cy="547200"/>
          </a:xfrm>
        </p:spPr>
        <p:txBody>
          <a:bodyPr/>
          <a:lstStyle/>
          <a:p>
            <a:r>
              <a:rPr lang="en-US"/>
              <a:t>Restricted | © Siemens 2025 | Insights Hub Production Copilot - Agent Design | 2025-04</a:t>
            </a:r>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6" name="Slide Number Placeholder">
            <a:extLst>
              <a:ext uri="{FF2B5EF4-FFF2-40B4-BE49-F238E27FC236}">
                <a16:creationId xmlns:a16="http://schemas.microsoft.com/office/drawing/2014/main" id="{5B05DC85-FD3C-4245-83A1-F6197CB9E08F}"/>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404299050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pter title dark 60pt">
    <p:bg>
      <p:bgRef idx="1001">
        <a:schemeClr val="bg2"/>
      </p:bgRef>
    </p:bg>
    <p:spTree>
      <p:nvGrpSpPr>
        <p:cNvPr id="1" name=""/>
        <p:cNvGrpSpPr/>
        <p:nvPr/>
      </p:nvGrpSpPr>
      <p:grpSpPr>
        <a:xfrm>
          <a:off x="0" y="0"/>
          <a:ext cx="0" cy="0"/>
          <a:chOff x="0" y="0"/>
          <a:chExt cx="0" cy="0"/>
        </a:xfrm>
      </p:grpSpPr>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769989"/>
          </a:xfrm>
          <a:noFill/>
        </p:spPr>
        <p:txBody>
          <a:bodyPr rIns="0" bIns="0" anchor="b" anchorCtr="0">
            <a:spAutoFit/>
          </a:bodyPr>
          <a:lstStyle>
            <a:lvl1pPr marL="0">
              <a:lnSpc>
                <a:spcPct val="100000"/>
              </a:lnSpc>
              <a:defRPr sz="6000" b="0">
                <a:solidFill>
                  <a:schemeClr val="tx1"/>
                </a:solidFill>
              </a:defRPr>
            </a:lvl1pPr>
          </a:lstStyle>
          <a:p>
            <a:r>
              <a:rPr lang="en-US"/>
              <a:t>Chapter divider, </a:t>
            </a:r>
            <a:br>
              <a:rPr lang="en-US"/>
            </a:br>
            <a:r>
              <a:rPr lang="en-US"/>
              <a:t>Arial Regular, 60 </a:t>
            </a:r>
            <a:r>
              <a:rPr lang="en-US" err="1"/>
              <a:t>pt</a:t>
            </a:r>
            <a:br>
              <a:rPr lang="en-US"/>
            </a:br>
            <a:r>
              <a:rPr lang="en-US"/>
              <a:t>3 lines</a:t>
            </a:r>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2"/>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sp>
        <p:nvSpPr>
          <p:cNvPr id="5" name="Footer Placeholder" descr="Footer with copyright, author and department information, and date">
            <a:extLst>
              <a:ext uri="{FF2B5EF4-FFF2-40B4-BE49-F238E27FC236}">
                <a16:creationId xmlns:a16="http://schemas.microsoft.com/office/drawing/2014/main" id="{21031E7D-E514-484A-9CCD-52A9C2222261}"/>
              </a:ext>
            </a:extLst>
          </p:cNvPr>
          <p:cNvSpPr>
            <a:spLocks noGrp="1"/>
          </p:cNvSpPr>
          <p:nvPr>
            <p:ph type="ftr" sz="quarter" idx="10"/>
          </p:nvPr>
        </p:nvSpPr>
        <p:spPr bwMode="black">
          <a:xfrm>
            <a:off x="1059160" y="6310800"/>
            <a:ext cx="8640003" cy="547200"/>
          </a:xfrm>
        </p:spPr>
        <p:txBody>
          <a:bodyPr/>
          <a:lstStyle/>
          <a:p>
            <a:r>
              <a:rPr lang="en-US"/>
              <a:t>Restricted | © Siemens 2025 | Insights Hub Production Copilot - Agent Design | 2025-04</a:t>
            </a:r>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6" name="Slide Number Placeholder">
            <a:extLst>
              <a:ext uri="{FF2B5EF4-FFF2-40B4-BE49-F238E27FC236}">
                <a16:creationId xmlns:a16="http://schemas.microsoft.com/office/drawing/2014/main" id="{447F428C-5AA7-413C-A721-B7AADDF8B425}"/>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229485912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pter title dark 40pt">
    <p:bg>
      <p:bgRef idx="1001">
        <a:schemeClr val="bg2"/>
      </p:bgRef>
    </p:bg>
    <p:spTree>
      <p:nvGrpSpPr>
        <p:cNvPr id="1" name=""/>
        <p:cNvGrpSpPr/>
        <p:nvPr/>
      </p:nvGrpSpPr>
      <p:grpSpPr>
        <a:xfrm>
          <a:off x="0" y="0"/>
          <a:ext cx="0" cy="0"/>
          <a:chOff x="0" y="0"/>
          <a:chExt cx="0" cy="0"/>
        </a:xfrm>
      </p:grpSpPr>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4000" b="0">
                <a:solidFill>
                  <a:schemeClr val="tx1"/>
                </a:solidFill>
              </a:defRPr>
            </a:lvl1pPr>
          </a:lstStyle>
          <a:p>
            <a:r>
              <a:rPr lang="en-US"/>
              <a:t>Chapter divider,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7"/>
            <a:ext cx="9288000" cy="1930121"/>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1498F1A9-6241-4523-AFBC-C74F3AA4AC35}"/>
              </a:ext>
            </a:extLst>
          </p:cNvPr>
          <p:cNvSpPr>
            <a:spLocks noGrp="1"/>
          </p:cNvSpPr>
          <p:nvPr>
            <p:ph type="ftr" sz="quarter" idx="10"/>
          </p:nvPr>
        </p:nvSpPr>
        <p:spPr bwMode="black">
          <a:xfrm>
            <a:off x="1059160" y="6310800"/>
            <a:ext cx="8639240" cy="547200"/>
          </a:xfrm>
        </p:spPr>
        <p:txBody>
          <a:bodyPr/>
          <a:lstStyle/>
          <a:p>
            <a:r>
              <a:rPr lang="en-US"/>
              <a:t>Restricted | © Siemens 2025 | Insights Hub Production Copilot - Agent Design | 2025-04</a:t>
            </a:r>
          </a:p>
        </p:txBody>
      </p:sp>
      <p:sp>
        <p:nvSpPr>
          <p:cNvPr id="6" name="Slide Number Placeholder">
            <a:extLst>
              <a:ext uri="{FF2B5EF4-FFF2-40B4-BE49-F238E27FC236}">
                <a16:creationId xmlns:a16="http://schemas.microsoft.com/office/drawing/2014/main" id="{267619FE-01EE-4013-B481-A8C505C5D26A}"/>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41632210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pter title color 80pt">
    <p:bg>
      <p:bgRef idx="1001">
        <a:schemeClr val="bg1"/>
      </p:bgRef>
    </p:bg>
    <p:spTree>
      <p:nvGrpSpPr>
        <p:cNvPr id="1" name=""/>
        <p:cNvGrpSpPr/>
        <p:nvPr/>
      </p:nvGrpSpPr>
      <p:grpSpPr>
        <a:xfrm>
          <a:off x="0" y="0"/>
          <a:ext cx="0" cy="0"/>
          <a:chOff x="0" y="0"/>
          <a:chExt cx="0" cy="0"/>
        </a:xfrm>
      </p:grpSpPr>
      <p:sp>
        <p:nvSpPr>
          <p:cNvPr id="2" name="Color Stage">
            <a:extLst>
              <a:ext uri="{FF2B5EF4-FFF2-40B4-BE49-F238E27FC236}">
                <a16:creationId xmlns:a16="http://schemas.microsoft.com/office/drawing/2014/main" id="{A71FD435-3CF0-4700-A204-51B8FECDB0E5}"/>
              </a:ext>
            </a:extLst>
          </p:cNvPr>
          <p:cNvSpPr/>
          <p:nvPr userDrawn="1"/>
        </p:nvSpPr>
        <p:spPr bwMode="hidden">
          <a:xfrm>
            <a:off x="0" y="0"/>
            <a:ext cx="12192000" cy="6166800"/>
          </a:xfrm>
          <a:prstGeom prst="rect">
            <a:avLst/>
          </a:prstGeom>
          <a:solidFill>
            <a:srgbClr val="00FFB9"/>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462213"/>
          </a:xfrm>
          <a:noFill/>
        </p:spPr>
        <p:txBody>
          <a:bodyPr rIns="0" bIns="0" anchor="b" anchorCtr="0">
            <a:spAutoFit/>
          </a:bodyPr>
          <a:lstStyle>
            <a:lvl1pPr marL="0">
              <a:lnSpc>
                <a:spcPct val="100000"/>
              </a:lnSpc>
              <a:defRPr sz="8000" b="0">
                <a:solidFill>
                  <a:schemeClr val="tx2"/>
                </a:solidFill>
              </a:defRPr>
            </a:lvl1pPr>
          </a:lstStyle>
          <a:p>
            <a:r>
              <a:rPr lang="en-US"/>
              <a:t>Chapter divider, </a:t>
            </a:r>
            <a:br>
              <a:rPr lang="en-US"/>
            </a:br>
            <a:r>
              <a:rPr lang="en-US"/>
              <a:t>Arial Regular, 80 </a:t>
            </a:r>
            <a:r>
              <a:rPr lang="en-US" err="1"/>
              <a:t>pt</a:t>
            </a:r>
            <a:endParaRPr lang="en-US"/>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399"/>
          </a:xfrm>
          <a:prstGeom prst="rect">
            <a:avLst/>
          </a:prstGeom>
        </p:spPr>
        <p:txBody>
          <a:bodyPr lIns="0" tIns="370800">
            <a:noAutofit/>
          </a:bodyPr>
          <a:lstStyle>
            <a:lvl1pPr marL="0" indent="0" algn="l">
              <a:spcAft>
                <a:spcPts val="300"/>
              </a:spcAft>
              <a:buNone/>
              <a:defRPr sz="32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9" name="Siemens Logo" descr="Siemens logo">
            <a:extLst>
              <a:ext uri="{FF2B5EF4-FFF2-40B4-BE49-F238E27FC236}">
                <a16:creationId xmlns:a16="http://schemas.microsoft.com/office/drawing/2014/main" id="{BDD73C6A-6099-483E-9C34-F604024F2575}"/>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EDBCA456-A643-45C8-9383-5A06099EB621}"/>
              </a:ext>
            </a:extLst>
          </p:cNvPr>
          <p:cNvSpPr>
            <a:spLocks noGrp="1"/>
          </p:cNvSpPr>
          <p:nvPr>
            <p:ph type="ftr" sz="quarter" idx="10"/>
          </p:nvPr>
        </p:nvSpPr>
        <p:spPr bwMode="black">
          <a:xfrm>
            <a:off x="1059160" y="6310800"/>
            <a:ext cx="8640003" cy="547200"/>
          </a:xfrm>
        </p:spPr>
        <p:txBody>
          <a:bodyPr/>
          <a:lstStyle/>
          <a:p>
            <a:r>
              <a:rPr lang="en-US"/>
              <a:t>Restricted | © Siemens 2025 | Insights Hub Production Copilot - Agent Design | 2025-04</a:t>
            </a:r>
          </a:p>
        </p:txBody>
      </p:sp>
      <p:sp>
        <p:nvSpPr>
          <p:cNvPr id="6" name="Slide Number Placeholder">
            <a:extLst>
              <a:ext uri="{FF2B5EF4-FFF2-40B4-BE49-F238E27FC236}">
                <a16:creationId xmlns:a16="http://schemas.microsoft.com/office/drawing/2014/main" id="{5B05DC85-FD3C-4245-83A1-F6197CB9E08F}"/>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39831546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pter title color 60pt">
    <p:bg>
      <p:bgRef idx="1001">
        <a:schemeClr val="bg1"/>
      </p:bgRef>
    </p:bg>
    <p:spTree>
      <p:nvGrpSpPr>
        <p:cNvPr id="1" name=""/>
        <p:cNvGrpSpPr/>
        <p:nvPr/>
      </p:nvGrpSpPr>
      <p:grpSpPr>
        <a:xfrm>
          <a:off x="0" y="0"/>
          <a:ext cx="0" cy="0"/>
          <a:chOff x="0" y="0"/>
          <a:chExt cx="0" cy="0"/>
        </a:xfrm>
      </p:grpSpPr>
      <p:sp>
        <p:nvSpPr>
          <p:cNvPr id="8" name="Color Stage">
            <a:extLst>
              <a:ext uri="{FF2B5EF4-FFF2-40B4-BE49-F238E27FC236}">
                <a16:creationId xmlns:a16="http://schemas.microsoft.com/office/drawing/2014/main" id="{A236A90B-8F03-45C0-87DD-5479E8376B64}"/>
              </a:ext>
            </a:extLst>
          </p:cNvPr>
          <p:cNvSpPr/>
          <p:nvPr userDrawn="1"/>
        </p:nvSpPr>
        <p:spPr bwMode="hidden">
          <a:xfrm>
            <a:off x="0" y="0"/>
            <a:ext cx="12192000" cy="6166800"/>
          </a:xfrm>
          <a:prstGeom prst="rect">
            <a:avLst/>
          </a:prstGeom>
          <a:solidFill>
            <a:srgbClr val="00E6DC"/>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769989"/>
          </a:xfrm>
          <a:noFill/>
        </p:spPr>
        <p:txBody>
          <a:bodyPr rIns="0" bIns="0" anchor="b" anchorCtr="0">
            <a:spAutoFit/>
          </a:bodyPr>
          <a:lstStyle>
            <a:lvl1pPr marL="0">
              <a:lnSpc>
                <a:spcPct val="100000"/>
              </a:lnSpc>
              <a:defRPr sz="6000" b="0">
                <a:solidFill>
                  <a:schemeClr val="tx2"/>
                </a:solidFill>
              </a:defRPr>
            </a:lvl1pPr>
          </a:lstStyle>
          <a:p>
            <a:r>
              <a:rPr lang="en-US"/>
              <a:t>Chapter divider, </a:t>
            </a:r>
            <a:br>
              <a:rPr lang="en-US"/>
            </a:br>
            <a:r>
              <a:rPr lang="en-US"/>
              <a:t>Arial Regular, 60 </a:t>
            </a:r>
            <a:r>
              <a:rPr lang="en-US" err="1"/>
              <a:t>pt</a:t>
            </a:r>
            <a:br>
              <a:rPr lang="en-US"/>
            </a:br>
            <a:r>
              <a:rPr lang="en-US"/>
              <a:t>3 lines</a:t>
            </a:r>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2"/>
            <a:ext cx="9288000" cy="1622622"/>
          </a:xfrm>
          <a:prstGeom prst="rect">
            <a:avLst/>
          </a:prstGeom>
        </p:spPr>
        <p:txBody>
          <a:bodyPr lIns="0" tIns="370800">
            <a:noAutofit/>
          </a:bodyPr>
          <a:lstStyle>
            <a:lvl1pPr marL="0" indent="0" algn="l">
              <a:spcAft>
                <a:spcPts val="300"/>
              </a:spcAft>
              <a:buNone/>
              <a:defRPr sz="24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7" name="Siemens Logo" descr="Siemens logo">
            <a:extLst>
              <a:ext uri="{FF2B5EF4-FFF2-40B4-BE49-F238E27FC236}">
                <a16:creationId xmlns:a16="http://schemas.microsoft.com/office/drawing/2014/main" id="{ECFA8B97-DE99-4B15-8C8C-3748FA022B72}"/>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21031E7D-E514-484A-9CCD-52A9C2222261}"/>
              </a:ext>
            </a:extLst>
          </p:cNvPr>
          <p:cNvSpPr>
            <a:spLocks noGrp="1"/>
          </p:cNvSpPr>
          <p:nvPr>
            <p:ph type="ftr" sz="quarter" idx="10"/>
          </p:nvPr>
        </p:nvSpPr>
        <p:spPr bwMode="black">
          <a:xfrm>
            <a:off x="1059160" y="6310800"/>
            <a:ext cx="8640003" cy="547200"/>
          </a:xfrm>
        </p:spPr>
        <p:txBody>
          <a:bodyPr/>
          <a:lstStyle>
            <a:lvl1pPr>
              <a:defRPr>
                <a:solidFill>
                  <a:schemeClr val="tx1"/>
                </a:solidFill>
              </a:defRPr>
            </a:lvl1pPr>
          </a:lstStyle>
          <a:p>
            <a:r>
              <a:rPr lang="en-US"/>
              <a:t>Restricted | © Siemens 2025 | Insights Hub Production Copilot - Agent Design | 2025-04</a:t>
            </a:r>
          </a:p>
        </p:txBody>
      </p:sp>
      <p:sp>
        <p:nvSpPr>
          <p:cNvPr id="6" name="Slide Number Placeholder">
            <a:extLst>
              <a:ext uri="{FF2B5EF4-FFF2-40B4-BE49-F238E27FC236}">
                <a16:creationId xmlns:a16="http://schemas.microsoft.com/office/drawing/2014/main" id="{447F428C-5AA7-413C-A721-B7AADDF8B425}"/>
              </a:ext>
              <a:ext uri="{C183D7F6-B498-43B3-948B-1728B52AA6E4}">
                <adec:decorative xmlns:adec="http://schemas.microsoft.com/office/drawing/2017/decorative" val="1"/>
              </a:ext>
            </a:extLst>
          </p:cNvPr>
          <p:cNvSpPr>
            <a:spLocks noGrp="1"/>
          </p:cNvSpPr>
          <p:nvPr>
            <p:ph type="sldNum" sz="quarter" idx="11"/>
          </p:nvPr>
        </p:nvSpPr>
        <p:spPr bwMode="black"/>
        <p:txBody>
          <a:bodyPr/>
          <a:lstStyle>
            <a:lvl1pPr>
              <a:defRPr>
                <a:solidFill>
                  <a:schemeClr val="tx1"/>
                </a:solidFill>
              </a:defRPr>
            </a:lvl1p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38670435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pter title color 40pt">
    <p:bg>
      <p:bgRef idx="1001">
        <a:schemeClr val="bg1"/>
      </p:bgRef>
    </p:bg>
    <p:spTree>
      <p:nvGrpSpPr>
        <p:cNvPr id="1" name=""/>
        <p:cNvGrpSpPr/>
        <p:nvPr/>
      </p:nvGrpSpPr>
      <p:grpSpPr>
        <a:xfrm>
          <a:off x="0" y="0"/>
          <a:ext cx="0" cy="0"/>
          <a:chOff x="0" y="0"/>
          <a:chExt cx="0" cy="0"/>
        </a:xfrm>
      </p:grpSpPr>
      <p:sp>
        <p:nvSpPr>
          <p:cNvPr id="8" name="Color Stage">
            <a:extLst>
              <a:ext uri="{FF2B5EF4-FFF2-40B4-BE49-F238E27FC236}">
                <a16:creationId xmlns:a16="http://schemas.microsoft.com/office/drawing/2014/main" id="{40C63E25-48A4-43B2-BEE6-D2FE79309C83}"/>
              </a:ext>
            </a:extLst>
          </p:cNvPr>
          <p:cNvSpPr/>
          <p:nvPr userDrawn="1"/>
        </p:nvSpPr>
        <p:spPr bwMode="hidden">
          <a:xfrm>
            <a:off x="0" y="0"/>
            <a:ext cx="12192000" cy="6166800"/>
          </a:xfrm>
          <a:prstGeom prst="rect">
            <a:avLst/>
          </a:prstGeom>
          <a:gradFill>
            <a:gsLst>
              <a:gs pos="40000">
                <a:srgbClr val="00FFB9"/>
              </a:gs>
              <a:gs pos="100000">
                <a:srgbClr val="00E6DC"/>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EN"/>
          </a:p>
        </p:txBody>
      </p:sp>
      <p:sp>
        <p:nvSpPr>
          <p:cNvPr id="9" name="Color Stage">
            <a:extLst>
              <a:ext uri="{FF2B5EF4-FFF2-40B4-BE49-F238E27FC236}">
                <a16:creationId xmlns:a16="http://schemas.microsoft.com/office/drawing/2014/main" id="{0C524D66-9942-450A-A90F-E7A0CC42EC73}"/>
              </a:ext>
            </a:extLst>
          </p:cNvPr>
          <p:cNvSpPr/>
          <p:nvPr userDrawn="1"/>
        </p:nvSpPr>
        <p:spPr>
          <a:xfrm>
            <a:off x="0" y="1414463"/>
            <a:ext cx="12192000" cy="4752337"/>
          </a:xfrm>
          <a:prstGeom prst="rect">
            <a:avLst/>
          </a:prstGeom>
          <a:gradFill flip="none" rotWithShape="1">
            <a:gsLst>
              <a:gs pos="0">
                <a:srgbClr val="00FFB9"/>
              </a:gs>
              <a:gs pos="100000">
                <a:schemeClr val="bg2">
                  <a:alpha val="0"/>
                </a:schemeClr>
              </a:gs>
              <a:gs pos="40000">
                <a:srgbClr val="00FFB9">
                  <a:alpha val="50000"/>
                </a:srgb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de-DE"/>
          </a:p>
        </p:txBody>
      </p:sp>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4000" b="0">
                <a:solidFill>
                  <a:schemeClr val="tx2"/>
                </a:solidFill>
              </a:defRPr>
            </a:lvl1pPr>
          </a:lstStyle>
          <a:p>
            <a:r>
              <a:rPr lang="en-US"/>
              <a:t>Chapter divider,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7"/>
            <a:ext cx="9288000" cy="1930121"/>
          </a:xfrm>
          <a:prstGeom prst="rect">
            <a:avLst/>
          </a:prstGeom>
        </p:spPr>
        <p:txBody>
          <a:bodyPr lIns="0" tIns="370800">
            <a:noAutofit/>
          </a:bodyPr>
          <a:lstStyle>
            <a:lvl1pPr marL="0" indent="0" algn="l">
              <a:spcAft>
                <a:spcPts val="300"/>
              </a:spcAft>
              <a:buNone/>
              <a:defRPr sz="16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7" name="Siemens Logo" descr="Siemens logo">
            <a:extLst>
              <a:ext uri="{FF2B5EF4-FFF2-40B4-BE49-F238E27FC236}">
                <a16:creationId xmlns:a16="http://schemas.microsoft.com/office/drawing/2014/main" id="{CCD0B8A8-7DE9-432C-82EA-6468E4BB565F}"/>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1498F1A9-6241-4523-AFBC-C74F3AA4AC35}"/>
              </a:ext>
            </a:extLst>
          </p:cNvPr>
          <p:cNvSpPr>
            <a:spLocks noGrp="1"/>
          </p:cNvSpPr>
          <p:nvPr>
            <p:ph type="ftr" sz="quarter" idx="10"/>
          </p:nvPr>
        </p:nvSpPr>
        <p:spPr bwMode="black">
          <a:xfrm>
            <a:off x="1059160" y="6310800"/>
            <a:ext cx="8639240" cy="547200"/>
          </a:xfrm>
        </p:spPr>
        <p:txBody>
          <a:bodyPr/>
          <a:lstStyle/>
          <a:p>
            <a:r>
              <a:rPr lang="en-US"/>
              <a:t>Restricted | © Siemens 2025 | Insights Hub Production Copilot - Agent Design | 2025-04</a:t>
            </a:r>
          </a:p>
        </p:txBody>
      </p:sp>
      <p:sp>
        <p:nvSpPr>
          <p:cNvPr id="6" name="Slide Number Placeholder">
            <a:extLst>
              <a:ext uri="{FF2B5EF4-FFF2-40B4-BE49-F238E27FC236}">
                <a16:creationId xmlns:a16="http://schemas.microsoft.com/office/drawing/2014/main" id="{267619FE-01EE-4013-B481-A8C505C5D26A}"/>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19713831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pter title light 80pt">
    <p:bg>
      <p:bgRef idx="1001">
        <a:schemeClr val="bg2"/>
      </p:bgRef>
    </p:bg>
    <p:spTree>
      <p:nvGrpSpPr>
        <p:cNvPr id="1" name=""/>
        <p:cNvGrpSpPr/>
        <p:nvPr/>
      </p:nvGrpSpPr>
      <p:grpSpPr>
        <a:xfrm>
          <a:off x="0" y="0"/>
          <a:ext cx="0" cy="0"/>
          <a:chOff x="0" y="0"/>
          <a:chExt cx="0" cy="0"/>
        </a:xfrm>
      </p:grpSpPr>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462213"/>
          </a:xfrm>
          <a:noFill/>
        </p:spPr>
        <p:txBody>
          <a:bodyPr rIns="0" bIns="0" anchor="b" anchorCtr="0">
            <a:spAutoFit/>
          </a:bodyPr>
          <a:lstStyle>
            <a:lvl1pPr marL="0">
              <a:lnSpc>
                <a:spcPct val="100000"/>
              </a:lnSpc>
              <a:defRPr sz="8000" b="0">
                <a:solidFill>
                  <a:schemeClr val="tx2"/>
                </a:solidFill>
              </a:defRPr>
            </a:lvl1pPr>
          </a:lstStyle>
          <a:p>
            <a:r>
              <a:rPr lang="en-US"/>
              <a:t>Chapter divider, </a:t>
            </a:r>
            <a:br>
              <a:rPr lang="en-US"/>
            </a:br>
            <a:r>
              <a:rPr lang="en-US"/>
              <a:t>Arial Regular, 80 </a:t>
            </a:r>
            <a:r>
              <a:rPr lang="en-US" err="1"/>
              <a:t>pt</a:t>
            </a:r>
            <a:endParaRPr lang="en-US"/>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7"/>
            <a:ext cx="9288000" cy="1930398"/>
          </a:xfrm>
          <a:prstGeom prst="rect">
            <a:avLst/>
          </a:prstGeom>
        </p:spPr>
        <p:txBody>
          <a:bodyPr lIns="0" tIns="370800">
            <a:noAutofit/>
          </a:bodyPr>
          <a:lstStyle>
            <a:lvl1pPr marL="0" indent="0" algn="l">
              <a:spcAft>
                <a:spcPts val="300"/>
              </a:spcAft>
              <a:buNone/>
              <a:defRPr sz="32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7" name="Siemens Logo" descr="Siemens logo">
            <a:extLst>
              <a:ext uri="{FF2B5EF4-FFF2-40B4-BE49-F238E27FC236}">
                <a16:creationId xmlns:a16="http://schemas.microsoft.com/office/drawing/2014/main" id="{4FC1DCA2-253A-4E87-91E4-D402488C8D78}"/>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EDBCA456-A643-45C8-9383-5A06099EB621}"/>
              </a:ext>
            </a:extLst>
          </p:cNvPr>
          <p:cNvSpPr>
            <a:spLocks noGrp="1"/>
          </p:cNvSpPr>
          <p:nvPr>
            <p:ph type="ftr" sz="quarter" idx="10"/>
          </p:nvPr>
        </p:nvSpPr>
        <p:spPr bwMode="black">
          <a:xfrm>
            <a:off x="1059160" y="6310800"/>
            <a:ext cx="8640003" cy="547200"/>
          </a:xfrm>
        </p:spPr>
        <p:txBody>
          <a:bodyPr/>
          <a:lstStyle>
            <a:lvl1pPr>
              <a:defRPr>
                <a:solidFill>
                  <a:schemeClr val="tx1"/>
                </a:solidFill>
              </a:defRPr>
            </a:lvl1pPr>
          </a:lstStyle>
          <a:p>
            <a:r>
              <a:rPr lang="en-US"/>
              <a:t>Restricted | © Siemens 2025 | Insights Hub Production Copilot - Agent Design | 2025-04</a:t>
            </a:r>
          </a:p>
        </p:txBody>
      </p:sp>
      <p:sp>
        <p:nvSpPr>
          <p:cNvPr id="6" name="Slide Number Placeholder">
            <a:extLst>
              <a:ext uri="{FF2B5EF4-FFF2-40B4-BE49-F238E27FC236}">
                <a16:creationId xmlns:a16="http://schemas.microsoft.com/office/drawing/2014/main" id="{5B05DC85-FD3C-4245-83A1-F6197CB9E08F}"/>
              </a:ext>
              <a:ext uri="{C183D7F6-B498-43B3-948B-1728B52AA6E4}">
                <adec:decorative xmlns:adec="http://schemas.microsoft.com/office/drawing/2017/decorative" val="1"/>
              </a:ext>
            </a:extLst>
          </p:cNvPr>
          <p:cNvSpPr>
            <a:spLocks noGrp="1"/>
          </p:cNvSpPr>
          <p:nvPr>
            <p:ph type="sldNum" sz="quarter" idx="11"/>
          </p:nvPr>
        </p:nvSpPr>
        <p:spPr bwMode="black"/>
        <p:txBody>
          <a:bodyPr/>
          <a:lstStyle>
            <a:lvl1pPr>
              <a:defRPr>
                <a:solidFill>
                  <a:schemeClr val="tx1"/>
                </a:solidFill>
              </a:defRPr>
            </a:lvl1p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14551110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pter title light 60pt">
    <p:bg>
      <p:bgRef idx="1001">
        <a:schemeClr val="bg2"/>
      </p:bgRef>
    </p:bg>
    <p:spTree>
      <p:nvGrpSpPr>
        <p:cNvPr id="1" name=""/>
        <p:cNvGrpSpPr/>
        <p:nvPr/>
      </p:nvGrpSpPr>
      <p:grpSpPr>
        <a:xfrm>
          <a:off x="0" y="0"/>
          <a:ext cx="0" cy="0"/>
          <a:chOff x="0" y="0"/>
          <a:chExt cx="0" cy="0"/>
        </a:xfrm>
      </p:grpSpPr>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769989"/>
          </a:xfrm>
          <a:noFill/>
        </p:spPr>
        <p:txBody>
          <a:bodyPr rIns="0" bIns="0" anchor="b" anchorCtr="0">
            <a:spAutoFit/>
          </a:bodyPr>
          <a:lstStyle>
            <a:lvl1pPr marL="0">
              <a:lnSpc>
                <a:spcPct val="100000"/>
              </a:lnSpc>
              <a:defRPr sz="6000" b="0">
                <a:solidFill>
                  <a:schemeClr val="tx2"/>
                </a:solidFill>
              </a:defRPr>
            </a:lvl1pPr>
          </a:lstStyle>
          <a:p>
            <a:r>
              <a:rPr lang="en-US"/>
              <a:t>Chapter divider, </a:t>
            </a:r>
            <a:br>
              <a:rPr lang="en-US"/>
            </a:br>
            <a:r>
              <a:rPr lang="en-US"/>
              <a:t>Arial Regular, 60 </a:t>
            </a:r>
            <a:r>
              <a:rPr lang="en-US" err="1"/>
              <a:t>pt</a:t>
            </a:r>
            <a:br>
              <a:rPr lang="en-US"/>
            </a:br>
            <a:r>
              <a:rPr lang="en-US"/>
              <a:t>3 lines</a:t>
            </a:r>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1"/>
            <a:ext cx="9288000" cy="1622623"/>
          </a:xfrm>
          <a:prstGeom prst="rect">
            <a:avLst/>
          </a:prstGeom>
        </p:spPr>
        <p:txBody>
          <a:bodyPr lIns="0" tIns="370800">
            <a:noAutofit/>
          </a:bodyPr>
          <a:lstStyle>
            <a:lvl1pPr marL="0" indent="0" algn="l">
              <a:spcAft>
                <a:spcPts val="300"/>
              </a:spcAft>
              <a:buNone/>
              <a:defRPr sz="24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7" name="Siemens Logo" descr="Siemens logo">
            <a:extLst>
              <a:ext uri="{FF2B5EF4-FFF2-40B4-BE49-F238E27FC236}">
                <a16:creationId xmlns:a16="http://schemas.microsoft.com/office/drawing/2014/main" id="{3543E2CC-A901-4194-A712-51CE520302B1}"/>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21031E7D-E514-484A-9CCD-52A9C2222261}"/>
              </a:ext>
            </a:extLst>
          </p:cNvPr>
          <p:cNvSpPr>
            <a:spLocks noGrp="1"/>
          </p:cNvSpPr>
          <p:nvPr>
            <p:ph type="ftr" sz="quarter" idx="10"/>
          </p:nvPr>
        </p:nvSpPr>
        <p:spPr bwMode="black">
          <a:xfrm>
            <a:off x="1059160" y="6310800"/>
            <a:ext cx="8640003" cy="547200"/>
          </a:xfrm>
        </p:spPr>
        <p:txBody>
          <a:bodyPr/>
          <a:lstStyle>
            <a:lvl1pPr>
              <a:defRPr>
                <a:solidFill>
                  <a:schemeClr val="tx1"/>
                </a:solidFill>
              </a:defRPr>
            </a:lvl1pPr>
          </a:lstStyle>
          <a:p>
            <a:r>
              <a:rPr lang="en-US"/>
              <a:t>Restricted | © Siemens 2025 | Insights Hub Production Copilot - Agent Design | 2025-04</a:t>
            </a:r>
          </a:p>
        </p:txBody>
      </p:sp>
      <p:sp>
        <p:nvSpPr>
          <p:cNvPr id="6" name="Slide Number Placeholder">
            <a:extLst>
              <a:ext uri="{FF2B5EF4-FFF2-40B4-BE49-F238E27FC236}">
                <a16:creationId xmlns:a16="http://schemas.microsoft.com/office/drawing/2014/main" id="{447F428C-5AA7-413C-A721-B7AADDF8B425}"/>
              </a:ext>
              <a:ext uri="{C183D7F6-B498-43B3-948B-1728B52AA6E4}">
                <adec:decorative xmlns:adec="http://schemas.microsoft.com/office/drawing/2017/decorative" val="1"/>
              </a:ext>
            </a:extLst>
          </p:cNvPr>
          <p:cNvSpPr>
            <a:spLocks noGrp="1"/>
          </p:cNvSpPr>
          <p:nvPr>
            <p:ph type="sldNum" sz="quarter" idx="11"/>
          </p:nvPr>
        </p:nvSpPr>
        <p:spPr bwMode="black"/>
        <p:txBody>
          <a:bodyPr/>
          <a:lstStyle>
            <a:lvl1pPr>
              <a:defRPr>
                <a:solidFill>
                  <a:schemeClr val="tx1"/>
                </a:solidFill>
              </a:defRPr>
            </a:lvl1p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394390226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apter title light 40pt">
    <p:bg>
      <p:bgRef idx="1001">
        <a:schemeClr val="bg2"/>
      </p:bgRef>
    </p:bg>
    <p:spTree>
      <p:nvGrpSpPr>
        <p:cNvPr id="1" name=""/>
        <p:cNvGrpSpPr/>
        <p:nvPr/>
      </p:nvGrpSpPr>
      <p:grpSpPr>
        <a:xfrm>
          <a:off x="0" y="0"/>
          <a:ext cx="0" cy="0"/>
          <a:chOff x="0" y="0"/>
          <a:chExt cx="0" cy="0"/>
        </a:xfrm>
      </p:grpSpPr>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399" y="1414463"/>
            <a:ext cx="11370437" cy="2462213"/>
          </a:xfrm>
          <a:noFill/>
        </p:spPr>
        <p:txBody>
          <a:bodyPr wrap="square" rIns="0" bIns="0" anchor="b" anchorCtr="0">
            <a:spAutoFit/>
          </a:bodyPr>
          <a:lstStyle>
            <a:lvl1pPr marL="0">
              <a:lnSpc>
                <a:spcPct val="100000"/>
              </a:lnSpc>
              <a:defRPr sz="4000" b="0">
                <a:solidFill>
                  <a:schemeClr val="tx2"/>
                </a:solidFill>
              </a:defRPr>
            </a:lvl1pPr>
          </a:lstStyle>
          <a:p>
            <a:r>
              <a:rPr lang="en-US"/>
              <a:t>Chapter divider,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7" name="Siemens Logo" descr="Siemens logo">
            <a:extLst>
              <a:ext uri="{FF2B5EF4-FFF2-40B4-BE49-F238E27FC236}">
                <a16:creationId xmlns:a16="http://schemas.microsoft.com/office/drawing/2014/main" id="{2A2349A4-4A97-42CC-AE59-7EDEE385EDFA}"/>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1498F1A9-6241-4523-AFBC-C74F3AA4AC35}"/>
              </a:ext>
            </a:extLst>
          </p:cNvPr>
          <p:cNvSpPr>
            <a:spLocks noGrp="1"/>
          </p:cNvSpPr>
          <p:nvPr>
            <p:ph type="ftr" sz="quarter" idx="10"/>
          </p:nvPr>
        </p:nvSpPr>
        <p:spPr bwMode="black">
          <a:xfrm>
            <a:off x="1059160" y="6310800"/>
            <a:ext cx="8639240" cy="547200"/>
          </a:xfrm>
        </p:spPr>
        <p:txBody>
          <a:bodyPr/>
          <a:lstStyle>
            <a:lvl1pPr>
              <a:defRPr>
                <a:solidFill>
                  <a:schemeClr val="tx1"/>
                </a:solidFill>
              </a:defRPr>
            </a:lvl1pPr>
          </a:lstStyle>
          <a:p>
            <a:r>
              <a:rPr lang="en-US"/>
              <a:t>Restricted | © Siemens 2025 | Insights Hub Production Copilot - Agent Design | 2025-04</a:t>
            </a:r>
          </a:p>
        </p:txBody>
      </p:sp>
      <p:sp>
        <p:nvSpPr>
          <p:cNvPr id="6" name="Slide Number Placeholder">
            <a:extLst>
              <a:ext uri="{FF2B5EF4-FFF2-40B4-BE49-F238E27FC236}">
                <a16:creationId xmlns:a16="http://schemas.microsoft.com/office/drawing/2014/main" id="{267619FE-01EE-4013-B481-A8C505C5D26A}"/>
              </a:ext>
              <a:ext uri="{C183D7F6-B498-43B3-948B-1728B52AA6E4}">
                <adec:decorative xmlns:adec="http://schemas.microsoft.com/office/drawing/2017/decorative" val="1"/>
              </a:ext>
            </a:extLst>
          </p:cNvPr>
          <p:cNvSpPr>
            <a:spLocks noGrp="1"/>
          </p:cNvSpPr>
          <p:nvPr>
            <p:ph type="sldNum" sz="quarter" idx="11"/>
          </p:nvPr>
        </p:nvSpPr>
        <p:spPr bwMode="black"/>
        <p:txBody>
          <a:bodyPr/>
          <a:lstStyle>
            <a:lvl1pPr>
              <a:defRPr>
                <a:solidFill>
                  <a:schemeClr val="tx1"/>
                </a:solidFill>
              </a:defRPr>
            </a:lvl1p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386803672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dex / Agenda light">
    <p:spTree>
      <p:nvGrpSpPr>
        <p:cNvPr id="1" name=""/>
        <p:cNvGrpSpPr/>
        <p:nvPr/>
      </p:nvGrpSpPr>
      <p:grpSpPr>
        <a:xfrm>
          <a:off x="0" y="0"/>
          <a:ext cx="0" cy="0"/>
          <a:chOff x="0" y="0"/>
          <a:chExt cx="0" cy="0"/>
        </a:xfrm>
      </p:grpSpPr>
      <p:sp>
        <p:nvSpPr>
          <p:cNvPr id="2" name="Title" descr="Slide headline">
            <a:extLst>
              <a:ext uri="{FF2B5EF4-FFF2-40B4-BE49-F238E27FC236}">
                <a16:creationId xmlns:a16="http://schemas.microsoft.com/office/drawing/2014/main" id="{5CDB9E4A-37E0-45B2-BC93-C2EC503FB8F7}"/>
              </a:ext>
            </a:extLst>
          </p:cNvPr>
          <p:cNvSpPr>
            <a:spLocks noGrp="1"/>
          </p:cNvSpPr>
          <p:nvPr>
            <p:ph type="title"/>
          </p:nvPr>
        </p:nvSpPr>
        <p:spPr bwMode="black">
          <a:xfrm>
            <a:off x="410400" y="478800"/>
            <a:ext cx="9863900" cy="576000"/>
          </a:xfrm>
        </p:spPr>
        <p:txBody>
          <a:bodyPr/>
          <a:lstStyle/>
          <a:p>
            <a:r>
              <a:rPr lang="en-US"/>
              <a:t>Click to edit Master title style</a:t>
            </a:r>
          </a:p>
        </p:txBody>
      </p:sp>
      <p:sp>
        <p:nvSpPr>
          <p:cNvPr id="4" name="Copy 1" descr="Agenda text frame">
            <a:extLst>
              <a:ext uri="{FF2B5EF4-FFF2-40B4-BE49-F238E27FC236}">
                <a16:creationId xmlns:a16="http://schemas.microsoft.com/office/drawing/2014/main" id="{0E701EC8-7FC1-42BE-915D-048C74A40E0C}"/>
              </a:ext>
            </a:extLst>
          </p:cNvPr>
          <p:cNvSpPr>
            <a:spLocks noGrp="1"/>
          </p:cNvSpPr>
          <p:nvPr>
            <p:ph type="body" sz="quarter" idx="12"/>
          </p:nvPr>
        </p:nvSpPr>
        <p:spPr bwMode="black">
          <a:xfrm>
            <a:off x="411163" y="1414463"/>
            <a:ext cx="7199311" cy="4751387"/>
          </a:xfrm>
        </p:spPr>
        <p:txBody>
          <a:bodyPr/>
          <a:lstStyle>
            <a:lvl1pPr defTabSz="360000">
              <a:spcAft>
                <a:spcPts val="900"/>
              </a:spcAft>
              <a:tabLst>
                <a:tab pos="7200000" algn="r"/>
              </a:tabLst>
              <a:defRPr/>
            </a:lvl1pPr>
            <a:lvl2pPr defTabSz="360000">
              <a:spcAft>
                <a:spcPts val="900"/>
              </a:spcAft>
              <a:tabLst>
                <a:tab pos="7200000" algn="r"/>
              </a:tabLst>
              <a:defRPr/>
            </a:lvl2pPr>
            <a:lvl3pPr marL="180000" defTabSz="360000">
              <a:spcAft>
                <a:spcPts val="900"/>
              </a:spcAft>
              <a:tabLst>
                <a:tab pos="7200000" algn="r"/>
              </a:tabLst>
              <a:defRPr b="1"/>
            </a:lvl3pPr>
            <a:lvl4pPr marL="360000" defTabSz="360000">
              <a:spcAft>
                <a:spcPts val="900"/>
              </a:spcAft>
              <a:tabLst>
                <a:tab pos="7200000" algn="r"/>
              </a:tabLst>
              <a:defRPr/>
            </a:lvl4pPr>
            <a:lvl5pPr marL="360000" defTabSz="360000">
              <a:spcAft>
                <a:spcPts val="900"/>
              </a:spcAft>
              <a:tabLst>
                <a:tab pos="7200000" algn="r"/>
              </a:tabLst>
              <a:defRPr b="1"/>
            </a:lvl5pPr>
            <a:lvl6pPr marL="180000" defTabSz="360000">
              <a:spcAft>
                <a:spcPts val="600"/>
              </a:spcAft>
              <a:tabLst>
                <a:tab pos="7200000" algn="r"/>
              </a:tabLst>
              <a:defRPr sz="1600"/>
            </a:lvl6pPr>
            <a:lvl7pPr marL="180000" defTabSz="360000">
              <a:spcAft>
                <a:spcPts val="600"/>
              </a:spcAft>
              <a:tabLst>
                <a:tab pos="7200000" algn="r"/>
              </a:tabLst>
              <a:defRPr sz="1600" b="1"/>
            </a:lvl7pPr>
            <a:lvl8pPr marL="360000" defTabSz="360000">
              <a:spcAft>
                <a:spcPts val="600"/>
              </a:spcAft>
              <a:tabLst>
                <a:tab pos="7200000" algn="r"/>
              </a:tabLst>
              <a:defRPr sz="1600"/>
            </a:lvl8pPr>
            <a:lvl9pPr marL="360000" defTabSz="360000">
              <a:spcAft>
                <a:spcPts val="600"/>
              </a:spcAft>
              <a:tabLst>
                <a:tab pos="7200000" algn="r"/>
              </a:tabLst>
              <a:defRPr sz="1600" b="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Siemens Logo" descr="Siemens logo">
            <a:extLst>
              <a:ext uri="{FF2B5EF4-FFF2-40B4-BE49-F238E27FC236}">
                <a16:creationId xmlns:a16="http://schemas.microsoft.com/office/drawing/2014/main" id="{E73DB6A8-F91C-4B87-ACAA-19A2D5EA21EF}"/>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635188" y="6418800"/>
            <a:ext cx="1152000" cy="183168"/>
          </a:xfrm>
          <a:prstGeom prst="rect">
            <a:avLst/>
          </a:prstGeom>
        </p:spPr>
      </p:pic>
      <p:sp>
        <p:nvSpPr>
          <p:cNvPr id="9" name="Footer Placeholder" descr="Footer with copyright, author and department information, and date">
            <a:extLst>
              <a:ext uri="{FF2B5EF4-FFF2-40B4-BE49-F238E27FC236}">
                <a16:creationId xmlns:a16="http://schemas.microsoft.com/office/drawing/2014/main" id="{8C6E0B19-DC70-4D19-9A56-05E87567F196}"/>
              </a:ext>
            </a:extLst>
          </p:cNvPr>
          <p:cNvSpPr>
            <a:spLocks noGrp="1"/>
          </p:cNvSpPr>
          <p:nvPr>
            <p:ph type="ftr" sz="quarter" idx="10"/>
          </p:nvPr>
        </p:nvSpPr>
        <p:spPr bwMode="black"/>
        <p:txBody>
          <a:bodyPr/>
          <a:lstStyle/>
          <a:p>
            <a:pPr>
              <a:lnSpc>
                <a:spcPct val="100000"/>
              </a:lnSpc>
            </a:pPr>
            <a:r>
              <a:rPr lang="en-US"/>
              <a:t>Restricted | © Siemens 2025 | Insights Hub Production Copilot - Agent Design | 2025-04</a:t>
            </a:r>
          </a:p>
        </p:txBody>
      </p:sp>
      <p:sp>
        <p:nvSpPr>
          <p:cNvPr id="10" name="Slide Number Placeholder">
            <a:extLst>
              <a:ext uri="{FF2B5EF4-FFF2-40B4-BE49-F238E27FC236}">
                <a16:creationId xmlns:a16="http://schemas.microsoft.com/office/drawing/2014/main" id="{D3DF1D7C-B467-46E9-B036-83EC1DBE711C}"/>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643747429"/>
      </p:ext>
    </p:extLst>
  </p:cSld>
  <p:clrMapOvr>
    <a:masterClrMapping/>
  </p:clrMapOvr>
  <p:extLst>
    <p:ext uri="{DCECCB84-F9BA-43D5-87BE-67443E8EF086}">
      <p15:sldGuideLst xmlns:p15="http://schemas.microsoft.com/office/powerpoint/2012/main">
        <p15:guide id="1" pos="259">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guide id="20" pos="4794" userDrawn="1">
          <p15:clr>
            <a:srgbClr val="65CEFF"/>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dex / Agenda dark">
    <p:bg>
      <p:bgRef idx="1001">
        <a:schemeClr val="bg2"/>
      </p:bgRef>
    </p:bg>
    <p:spTree>
      <p:nvGrpSpPr>
        <p:cNvPr id="1" name=""/>
        <p:cNvGrpSpPr/>
        <p:nvPr/>
      </p:nvGrpSpPr>
      <p:grpSpPr>
        <a:xfrm>
          <a:off x="0" y="0"/>
          <a:ext cx="0" cy="0"/>
          <a:chOff x="0" y="0"/>
          <a:chExt cx="0" cy="0"/>
        </a:xfrm>
      </p:grpSpPr>
      <p:sp>
        <p:nvSpPr>
          <p:cNvPr id="2" name="Title" descr="Slide headline">
            <a:extLst>
              <a:ext uri="{FF2B5EF4-FFF2-40B4-BE49-F238E27FC236}">
                <a16:creationId xmlns:a16="http://schemas.microsoft.com/office/drawing/2014/main" id="{5CDB9E4A-37E0-45B2-BC93-C2EC503FB8F7}"/>
              </a:ext>
            </a:extLst>
          </p:cNvPr>
          <p:cNvSpPr>
            <a:spLocks noGrp="1"/>
          </p:cNvSpPr>
          <p:nvPr>
            <p:ph type="title"/>
          </p:nvPr>
        </p:nvSpPr>
        <p:spPr bwMode="black">
          <a:xfrm>
            <a:off x="410400" y="478800"/>
            <a:ext cx="9863900" cy="576000"/>
          </a:xfrm>
        </p:spPr>
        <p:txBody>
          <a:bodyPr/>
          <a:lstStyle>
            <a:lvl1pPr>
              <a:defRPr>
                <a:solidFill>
                  <a:schemeClr val="tx1"/>
                </a:solidFill>
              </a:defRPr>
            </a:lvl1pPr>
          </a:lstStyle>
          <a:p>
            <a:r>
              <a:rPr lang="en-US"/>
              <a:t>Click to edit Master title style</a:t>
            </a:r>
          </a:p>
        </p:txBody>
      </p:sp>
      <p:sp>
        <p:nvSpPr>
          <p:cNvPr id="4" name="Copy 1" descr="Agenda text frame">
            <a:extLst>
              <a:ext uri="{FF2B5EF4-FFF2-40B4-BE49-F238E27FC236}">
                <a16:creationId xmlns:a16="http://schemas.microsoft.com/office/drawing/2014/main" id="{0E701EC8-7FC1-42BE-915D-048C74A40E0C}"/>
              </a:ext>
            </a:extLst>
          </p:cNvPr>
          <p:cNvSpPr>
            <a:spLocks noGrp="1"/>
          </p:cNvSpPr>
          <p:nvPr>
            <p:ph type="body" sz="quarter" idx="12"/>
          </p:nvPr>
        </p:nvSpPr>
        <p:spPr bwMode="black">
          <a:xfrm>
            <a:off x="411163" y="1414463"/>
            <a:ext cx="5903912" cy="4751387"/>
          </a:xfrm>
        </p:spPr>
        <p:txBody>
          <a:bodyPr/>
          <a:lstStyle>
            <a:lvl1pPr>
              <a:spcAft>
                <a:spcPts val="900"/>
              </a:spcAft>
              <a:tabLst>
                <a:tab pos="5902325" algn="r"/>
              </a:tabLst>
              <a:defRPr/>
            </a:lvl1pPr>
            <a:lvl2pPr>
              <a:spcAft>
                <a:spcPts val="900"/>
              </a:spcAft>
              <a:buClr>
                <a:schemeClr val="tx1"/>
              </a:buClr>
              <a:tabLst>
                <a:tab pos="5902325" algn="r"/>
              </a:tabLst>
              <a:defRPr/>
            </a:lvl2pPr>
            <a:lvl3pPr marL="180000">
              <a:spcAft>
                <a:spcPts val="900"/>
              </a:spcAft>
              <a:buClr>
                <a:schemeClr val="tx1"/>
              </a:buClr>
              <a:tabLst>
                <a:tab pos="5902325" algn="r"/>
              </a:tabLst>
              <a:defRPr b="1"/>
            </a:lvl3pPr>
            <a:lvl4pPr marL="360000">
              <a:spcAft>
                <a:spcPts val="900"/>
              </a:spcAft>
              <a:buClr>
                <a:schemeClr val="tx1"/>
              </a:buClr>
              <a:tabLst>
                <a:tab pos="5902325" algn="r"/>
              </a:tabLst>
              <a:defRPr/>
            </a:lvl4pPr>
            <a:lvl5pPr marL="360000">
              <a:spcAft>
                <a:spcPts val="900"/>
              </a:spcAft>
              <a:buClr>
                <a:schemeClr val="tx1"/>
              </a:buClr>
              <a:tabLst>
                <a:tab pos="5902325" algn="r"/>
              </a:tabLst>
              <a:defRPr b="1"/>
            </a:lvl5pPr>
            <a:lvl6pPr marL="180000">
              <a:spcAft>
                <a:spcPts val="600"/>
              </a:spcAft>
              <a:buClr>
                <a:schemeClr val="tx1"/>
              </a:buClr>
              <a:tabLst>
                <a:tab pos="5902325" algn="r"/>
              </a:tabLst>
              <a:defRPr sz="1600"/>
            </a:lvl6pPr>
            <a:lvl7pPr marL="180000">
              <a:spcAft>
                <a:spcPts val="600"/>
              </a:spcAft>
              <a:buClr>
                <a:schemeClr val="tx1"/>
              </a:buClr>
              <a:tabLst>
                <a:tab pos="5902325" algn="r"/>
              </a:tabLst>
              <a:defRPr sz="1600" b="1"/>
            </a:lvl7pPr>
            <a:lvl8pPr marL="360000">
              <a:spcAft>
                <a:spcPts val="600"/>
              </a:spcAft>
              <a:buClr>
                <a:schemeClr val="tx1"/>
              </a:buClr>
              <a:tabLst>
                <a:tab pos="5902325" algn="r"/>
              </a:tabLst>
              <a:defRPr sz="1600"/>
            </a:lvl8pPr>
            <a:lvl9pPr marL="360000">
              <a:spcAft>
                <a:spcPts val="600"/>
              </a:spcAft>
              <a:buClr>
                <a:schemeClr val="tx1"/>
              </a:buClr>
              <a:tabLst>
                <a:tab pos="5902325" algn="r"/>
              </a:tabLst>
              <a:defRPr sz="1600" b="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py 2" descr="Agenda text frame">
            <a:extLst>
              <a:ext uri="{FF2B5EF4-FFF2-40B4-BE49-F238E27FC236}">
                <a16:creationId xmlns:a16="http://schemas.microsoft.com/office/drawing/2014/main" id="{F3AAF44F-3461-47E2-8680-A8CD08522059}"/>
              </a:ext>
            </a:extLst>
          </p:cNvPr>
          <p:cNvSpPr>
            <a:spLocks noGrp="1"/>
          </p:cNvSpPr>
          <p:nvPr>
            <p:ph type="body" sz="quarter" idx="13"/>
          </p:nvPr>
        </p:nvSpPr>
        <p:spPr bwMode="black">
          <a:xfrm>
            <a:off x="6743700" y="1414463"/>
            <a:ext cx="5043488" cy="4751387"/>
          </a:xfrm>
        </p:spPr>
        <p:txBody>
          <a:bodyPr/>
          <a:lstStyle>
            <a:lvl1pPr>
              <a:spcAft>
                <a:spcPts val="900"/>
              </a:spcAft>
              <a:tabLst>
                <a:tab pos="5040000" algn="r"/>
              </a:tabLst>
              <a:defRPr/>
            </a:lvl1pPr>
            <a:lvl2pPr>
              <a:spcAft>
                <a:spcPts val="900"/>
              </a:spcAft>
              <a:buClr>
                <a:schemeClr val="tx1"/>
              </a:buClr>
              <a:tabLst>
                <a:tab pos="5040000" algn="r"/>
              </a:tabLst>
              <a:defRPr/>
            </a:lvl2pPr>
            <a:lvl3pPr marL="180000">
              <a:spcAft>
                <a:spcPts val="900"/>
              </a:spcAft>
              <a:buClr>
                <a:schemeClr val="tx1"/>
              </a:buClr>
              <a:tabLst>
                <a:tab pos="5040000" algn="r"/>
              </a:tabLst>
              <a:defRPr b="1"/>
            </a:lvl3pPr>
            <a:lvl4pPr marL="360000">
              <a:spcAft>
                <a:spcPts val="900"/>
              </a:spcAft>
              <a:buClr>
                <a:schemeClr val="tx1"/>
              </a:buClr>
              <a:tabLst>
                <a:tab pos="5040000" algn="r"/>
              </a:tabLst>
              <a:defRPr/>
            </a:lvl4pPr>
            <a:lvl5pPr marL="360000">
              <a:spcAft>
                <a:spcPts val="900"/>
              </a:spcAft>
              <a:buClr>
                <a:schemeClr val="tx1"/>
              </a:buClr>
              <a:tabLst>
                <a:tab pos="5040000" algn="r"/>
              </a:tabLst>
              <a:defRPr b="1"/>
            </a:lvl5pPr>
            <a:lvl6pPr marL="180000">
              <a:spcAft>
                <a:spcPts val="600"/>
              </a:spcAft>
              <a:buClr>
                <a:schemeClr val="tx1"/>
              </a:buClr>
              <a:tabLst>
                <a:tab pos="5040000" algn="r"/>
              </a:tabLst>
              <a:defRPr sz="1600"/>
            </a:lvl6pPr>
            <a:lvl7pPr marL="180000">
              <a:spcAft>
                <a:spcPts val="600"/>
              </a:spcAft>
              <a:buClr>
                <a:schemeClr val="tx1"/>
              </a:buClr>
              <a:tabLst>
                <a:tab pos="5040000" algn="r"/>
              </a:tabLst>
              <a:defRPr sz="1600" b="1"/>
            </a:lvl7pPr>
            <a:lvl8pPr marL="360000">
              <a:spcAft>
                <a:spcPts val="600"/>
              </a:spcAft>
              <a:buClr>
                <a:schemeClr val="tx1"/>
              </a:buClr>
              <a:tabLst>
                <a:tab pos="5040000" algn="r"/>
              </a:tabLst>
              <a:defRPr sz="1600"/>
            </a:lvl8pPr>
            <a:lvl9pPr marL="360000">
              <a:spcAft>
                <a:spcPts val="600"/>
              </a:spcAft>
              <a:buClr>
                <a:schemeClr val="tx1"/>
              </a:buClr>
              <a:tabLst>
                <a:tab pos="5040000" algn="r"/>
              </a:tabLst>
              <a:defRPr sz="1600" b="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Siemens Logo" descr="Siemens logo">
            <a:extLst>
              <a:ext uri="{FF2B5EF4-FFF2-40B4-BE49-F238E27FC236}">
                <a16:creationId xmlns:a16="http://schemas.microsoft.com/office/drawing/2014/main" id="{AB400EC0-C78D-42DD-85FB-5ED577185C17}"/>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635188" y="6418800"/>
            <a:ext cx="1152000" cy="183168"/>
          </a:xfrm>
          <a:prstGeom prst="rect">
            <a:avLst/>
          </a:prstGeom>
        </p:spPr>
      </p:pic>
      <p:sp>
        <p:nvSpPr>
          <p:cNvPr id="9" name="Footer Placeholder" descr="Footer with copyright, author and department information, and date">
            <a:extLst>
              <a:ext uri="{FF2B5EF4-FFF2-40B4-BE49-F238E27FC236}">
                <a16:creationId xmlns:a16="http://schemas.microsoft.com/office/drawing/2014/main" id="{8C6E0B19-DC70-4D19-9A56-05E87567F196}"/>
              </a:ext>
            </a:extLst>
          </p:cNvPr>
          <p:cNvSpPr>
            <a:spLocks noGrp="1"/>
          </p:cNvSpPr>
          <p:nvPr>
            <p:ph type="ftr" sz="quarter" idx="10"/>
          </p:nvPr>
        </p:nvSpPr>
        <p:spPr bwMode="black"/>
        <p:txBody>
          <a:bodyPr/>
          <a:lstStyle/>
          <a:p>
            <a:pPr>
              <a:lnSpc>
                <a:spcPct val="100000"/>
              </a:lnSpc>
            </a:pPr>
            <a:r>
              <a:rPr lang="en-US"/>
              <a:t>Restricted | © Siemens 2025 | Insights Hub Production Copilot - Agent Design | 2025-04</a:t>
            </a:r>
          </a:p>
        </p:txBody>
      </p:sp>
      <p:sp>
        <p:nvSpPr>
          <p:cNvPr id="10" name="Slide Number Placeholder">
            <a:extLst>
              <a:ext uri="{FF2B5EF4-FFF2-40B4-BE49-F238E27FC236}">
                <a16:creationId xmlns:a16="http://schemas.microsoft.com/office/drawing/2014/main" id="{D3DF1D7C-B467-46E9-B036-83EC1DBE711C}"/>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55536359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5" pos="3978">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guide id="19" pos="4248">
          <p15:clr>
            <a:srgbClr val="65CEFF"/>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ree Content">
    <p:spTree>
      <p:nvGrpSpPr>
        <p:cNvPr id="1" name=""/>
        <p:cNvGrpSpPr/>
        <p:nvPr/>
      </p:nvGrpSpPr>
      <p:grpSpPr>
        <a:xfrm>
          <a:off x="0" y="0"/>
          <a:ext cx="0" cy="0"/>
          <a:chOff x="0" y="0"/>
          <a:chExt cx="0" cy="0"/>
        </a:xfrm>
      </p:grpSpPr>
      <p:sp>
        <p:nvSpPr>
          <p:cNvPr id="2" name="Title" descr="Slide headlin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p>
            <a:r>
              <a:rPr lang="en-US"/>
              <a:t>Click to edit Master title style</a:t>
            </a:r>
          </a:p>
        </p:txBody>
      </p:sp>
      <p:pic>
        <p:nvPicPr>
          <p:cNvPr id="7" name="Siemens Logo" descr="Siemens logo">
            <a:extLst>
              <a:ext uri="{FF2B5EF4-FFF2-40B4-BE49-F238E27FC236}">
                <a16:creationId xmlns:a16="http://schemas.microsoft.com/office/drawing/2014/main" id="{E73DB6A8-F91C-4B87-ACAA-19A2D5EA21EF}"/>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635188" y="6418800"/>
            <a:ext cx="1152000" cy="183168"/>
          </a:xfrm>
          <a:prstGeom prst="rect">
            <a:avLst/>
          </a:prstGeom>
        </p:spPr>
      </p:pic>
      <p:sp>
        <p:nvSpPr>
          <p:cNvPr id="9" name="Footer Placeholder" descr="Footer with copyright, author and department information, and date">
            <a:extLst>
              <a:ext uri="{FF2B5EF4-FFF2-40B4-BE49-F238E27FC236}">
                <a16:creationId xmlns:a16="http://schemas.microsoft.com/office/drawing/2014/main" id="{8C6E0B19-DC70-4D19-9A56-05E87567F196}"/>
              </a:ext>
            </a:extLst>
          </p:cNvPr>
          <p:cNvSpPr>
            <a:spLocks noGrp="1"/>
          </p:cNvSpPr>
          <p:nvPr>
            <p:ph type="ftr" sz="quarter" idx="10"/>
          </p:nvPr>
        </p:nvSpPr>
        <p:spPr bwMode="black"/>
        <p:txBody>
          <a:bodyPr/>
          <a:lstStyle>
            <a:lvl1pPr>
              <a:defRPr>
                <a:solidFill>
                  <a:schemeClr val="tx1"/>
                </a:solidFill>
              </a:defRPr>
            </a:lvl1pPr>
          </a:lstStyle>
          <a:p>
            <a:r>
              <a:rPr lang="en-US"/>
              <a:t>Restricted | © Siemens 2025 | Insights Hub Production Copilot - Agent Design | 2025-04</a:t>
            </a:r>
          </a:p>
        </p:txBody>
      </p:sp>
      <p:sp>
        <p:nvSpPr>
          <p:cNvPr id="10" name="Slide Number Placeholder">
            <a:extLst>
              <a:ext uri="{FF2B5EF4-FFF2-40B4-BE49-F238E27FC236}">
                <a16:creationId xmlns:a16="http://schemas.microsoft.com/office/drawing/2014/main" id="{D3DF1D7C-B467-46E9-B036-83EC1DBE711C}"/>
              </a:ext>
              <a:ext uri="{C183D7F6-B498-43B3-948B-1728B52AA6E4}">
                <adec:decorative xmlns:adec="http://schemas.microsoft.com/office/drawing/2017/decorative" val="1"/>
              </a:ext>
            </a:extLst>
          </p:cNvPr>
          <p:cNvSpPr>
            <a:spLocks noGrp="1"/>
          </p:cNvSpPr>
          <p:nvPr>
            <p:ph type="sldNum" sz="quarter" idx="11"/>
          </p:nvPr>
        </p:nvSpPr>
        <p:spPr bwMode="black"/>
        <p:txBody>
          <a:bodyPr/>
          <a:lstStyle>
            <a:lvl1pPr>
              <a:defRPr>
                <a:solidFill>
                  <a:schemeClr val="tx1"/>
                </a:solidFill>
              </a:defRPr>
            </a:lvl1p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2943002918"/>
      </p:ext>
    </p:extLst>
  </p:cSld>
  <p:clrMapOvr>
    <a:masterClrMapping/>
  </p:clrMapOvr>
  <p:extLst>
    <p:ext uri="{DCECCB84-F9BA-43D5-87BE-67443E8EF086}">
      <p15:sldGuideLst xmlns:p15="http://schemas.microsoft.com/office/powerpoint/2012/main">
        <p15:guide id="1" pos="259" userDrawn="1">
          <p15:clr>
            <a:srgbClr val="65CEFF"/>
          </p15:clr>
        </p15:guide>
        <p15:guide id="2" pos="2526" userDrawn="1">
          <p15:clr>
            <a:srgbClr val="65CEFF"/>
          </p15:clr>
        </p15:guide>
        <p15:guide id="3" pos="2708" userDrawn="1">
          <p15:clr>
            <a:srgbClr val="65CEFF"/>
          </p15:clr>
        </p15:guide>
        <p15:guide id="4" pos="3705" userDrawn="1">
          <p15:clr>
            <a:srgbClr val="65CEFF"/>
          </p15:clr>
        </p15:guide>
        <p15:guide id="5" pos="3978" userDrawn="1">
          <p15:clr>
            <a:srgbClr val="65CEFF"/>
          </p15:clr>
        </p15:guide>
        <p15:guide id="7" pos="4975" userDrawn="1">
          <p15:clr>
            <a:srgbClr val="65CEFF"/>
          </p15:clr>
        </p15:guide>
        <p15:guide id="8" pos="5157" userDrawn="1">
          <p15:clr>
            <a:srgbClr val="65CEFF"/>
          </p15:clr>
        </p15:guide>
        <p15:guide id="9" pos="6472" userDrawn="1">
          <p15:clr>
            <a:srgbClr val="65CEFF"/>
          </p15:clr>
        </p15:guide>
        <p15:guide id="10" pos="7425" userDrawn="1">
          <p15:clr>
            <a:srgbClr val="65CEFF"/>
          </p15:clr>
        </p15:guide>
        <p15:guide id="11" orient="horz" pos="302" userDrawn="1">
          <p15:clr>
            <a:srgbClr val="65CEFF"/>
          </p15:clr>
        </p15:guide>
        <p15:guide id="12" orient="horz" pos="664" userDrawn="1">
          <p15:clr>
            <a:srgbClr val="65CEFF"/>
          </p15:clr>
        </p15:guide>
        <p15:guide id="13" orient="horz" pos="891" userDrawn="1">
          <p15:clr>
            <a:srgbClr val="65CEFF"/>
          </p15:clr>
        </p15:guide>
        <p15:guide id="14" orient="horz" pos="2206" userDrawn="1">
          <p15:clr>
            <a:srgbClr val="65CEFF"/>
          </p15:clr>
        </p15:guide>
        <p15:guide id="15" orient="horz" pos="2343" userDrawn="1">
          <p15:clr>
            <a:srgbClr val="65CEFF"/>
          </p15:clr>
        </p15:guide>
        <p15:guide id="16" orient="horz" pos="3658" userDrawn="1">
          <p15:clr>
            <a:srgbClr val="65CEFF"/>
          </p15:clr>
        </p15:guide>
        <p15:guide id="17" orient="horz" pos="3885" userDrawn="1">
          <p15:clr>
            <a:srgbClr val="65CEFF"/>
          </p15:clr>
        </p15:guide>
        <p15:guide id="18" orient="horz" pos="4157" userDrawn="1">
          <p15:clr>
            <a:srgbClr val="65CEFF"/>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ngle large image">
    <p:spTree>
      <p:nvGrpSpPr>
        <p:cNvPr id="1" name=""/>
        <p:cNvGrpSpPr/>
        <p:nvPr/>
      </p:nvGrpSpPr>
      <p:grpSpPr>
        <a:xfrm>
          <a:off x="0" y="0"/>
          <a:ext cx="0" cy="0"/>
          <a:chOff x="0" y="0"/>
          <a:chExt cx="0" cy="0"/>
        </a:xfrm>
      </p:grpSpPr>
      <p:sp>
        <p:nvSpPr>
          <p:cNvPr id="14" name="Picture Placeholder" descr="Thematic full size picture – please describe further">
            <a:extLst>
              <a:ext uri="{FF2B5EF4-FFF2-40B4-BE49-F238E27FC236}">
                <a16:creationId xmlns:a16="http://schemas.microsoft.com/office/drawing/2014/main" id="{1CAAD1C1-677B-4ED7-96BE-27B1141D53D5}"/>
              </a:ext>
            </a:extLst>
          </p:cNvPr>
          <p:cNvSpPr>
            <a:spLocks noGrp="1"/>
          </p:cNvSpPr>
          <p:nvPr>
            <p:ph type="pic" sz="quarter" idx="12" hasCustomPrompt="1"/>
          </p:nvPr>
        </p:nvSpPr>
        <p:spPr bwMode="ltGray">
          <a:xfrm>
            <a:off x="0" y="0"/>
            <a:ext cx="12192000" cy="6167438"/>
          </a:xfrm>
          <a:solidFill>
            <a:srgbClr val="9999A9"/>
          </a:solidFill>
        </p:spPr>
        <p:txBody>
          <a:bodyPr lIns="144000" tIns="108000" rIns="144000" bIns="108000"/>
          <a:lstStyle>
            <a:lvl1pPr marL="0" indent="0">
              <a:buNone/>
              <a:defRPr>
                <a:solidFill>
                  <a:schemeClr val="tx1"/>
                </a:solidFill>
              </a:defRPr>
            </a:lvl1pPr>
          </a:lstStyle>
          <a:p>
            <a:r>
              <a:rPr lang="en-US" noProof="0"/>
              <a:t>Full size picture</a:t>
            </a:r>
          </a:p>
        </p:txBody>
      </p:sp>
      <p:sp>
        <p:nvSpPr>
          <p:cNvPr id="2" name="Title" descr="Slide headline">
            <a:extLst>
              <a:ext uri="{FF2B5EF4-FFF2-40B4-BE49-F238E27FC236}">
                <a16:creationId xmlns:a16="http://schemas.microsoft.com/office/drawing/2014/main" id="{3F142F7C-7BE3-40CB-8C53-6F7533073558}"/>
              </a:ext>
            </a:extLst>
          </p:cNvPr>
          <p:cNvSpPr>
            <a:spLocks noGrp="1"/>
          </p:cNvSpPr>
          <p:nvPr>
            <p:ph type="title" hasCustomPrompt="1"/>
          </p:nvPr>
        </p:nvSpPr>
        <p:spPr bwMode="black">
          <a:xfrm>
            <a:off x="1022400" y="1054100"/>
            <a:ext cx="9252000" cy="1477328"/>
          </a:xfrm>
          <a:noFill/>
        </p:spPr>
        <p:txBody>
          <a:bodyPr wrap="square" rIns="0" bIns="0" anchor="t">
            <a:spAutoFit/>
          </a:bodyPr>
          <a:lstStyle>
            <a:lvl1pPr marL="0">
              <a:lnSpc>
                <a:spcPct val="100000"/>
              </a:lnSpc>
              <a:defRPr sz="4800" b="0">
                <a:solidFill>
                  <a:schemeClr val="bg1"/>
                </a:solidFill>
              </a:defRPr>
            </a:lvl1pPr>
          </a:lstStyle>
          <a:p>
            <a:r>
              <a:rPr lang="en-US"/>
              <a:t>Content page,</a:t>
            </a:r>
            <a:br>
              <a:rPr lang="en-US"/>
            </a:br>
            <a:r>
              <a:rPr lang="en-US"/>
              <a:t>Arial Regular, 48 </a:t>
            </a:r>
            <a:r>
              <a:rPr lang="en-US" err="1"/>
              <a:t>pt</a:t>
            </a:r>
            <a:endParaRPr lang="en-US"/>
          </a:p>
        </p:txBody>
      </p:sp>
      <p:pic>
        <p:nvPicPr>
          <p:cNvPr id="9" name="Siemens Logo" descr="Siemens logo">
            <a:extLst>
              <a:ext uri="{FF2B5EF4-FFF2-40B4-BE49-F238E27FC236}">
                <a16:creationId xmlns:a16="http://schemas.microsoft.com/office/drawing/2014/main" id="{30251D14-AF6A-4279-B0A9-69FD9519EA58}"/>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635188" y="6418800"/>
            <a:ext cx="1152000" cy="18316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F80D0117-50BB-4A8D-AD28-794FFDA35404}"/>
              </a:ext>
            </a:extLst>
          </p:cNvPr>
          <p:cNvSpPr>
            <a:spLocks noGrp="1"/>
          </p:cNvSpPr>
          <p:nvPr>
            <p:ph type="ftr" sz="quarter" idx="16"/>
          </p:nvPr>
        </p:nvSpPr>
        <p:spPr bwMode="black"/>
        <p:txBody>
          <a:bodyPr/>
          <a:lstStyle/>
          <a:p>
            <a:pPr>
              <a:lnSpc>
                <a:spcPct val="100000"/>
              </a:lnSpc>
            </a:pPr>
            <a:r>
              <a:rPr lang="en-US"/>
              <a:t>Restricted | © Siemens 2025 | Insights Hub Production Copilot - Agent Design | 2025-04</a:t>
            </a:r>
          </a:p>
        </p:txBody>
      </p:sp>
      <p:sp>
        <p:nvSpPr>
          <p:cNvPr id="5" name="Slide Number Placeholder">
            <a:extLst>
              <a:ext uri="{FF2B5EF4-FFF2-40B4-BE49-F238E27FC236}">
                <a16:creationId xmlns:a16="http://schemas.microsoft.com/office/drawing/2014/main" id="{79F3E7D3-5B15-444A-88AC-9161D47F12FD}"/>
              </a:ext>
              <a:ext uri="{C183D7F6-B498-43B3-948B-1728B52AA6E4}">
                <adec:decorative xmlns:adec="http://schemas.microsoft.com/office/drawing/2017/decorative" val="1"/>
              </a:ext>
            </a:extLst>
          </p:cNvPr>
          <p:cNvSpPr>
            <a:spLocks noGrp="1"/>
          </p:cNvSpPr>
          <p:nvPr>
            <p:ph type="sldNum" sz="quarter" idx="17"/>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2009199822"/>
      </p:ext>
    </p:extLst>
  </p:cSld>
  <p:clrMapOvr>
    <a:masterClrMapping/>
  </p:clrMapOvr>
  <p:extLst>
    <p:ext uri="{DCECCB84-F9BA-43D5-87BE-67443E8EF086}">
      <p15:sldGuideLst xmlns:p15="http://schemas.microsoft.com/office/powerpoint/2012/main">
        <p15:guide id="1" pos="259" userDrawn="1">
          <p15:clr>
            <a:srgbClr val="65CEFF"/>
          </p15:clr>
        </p15:guide>
        <p15:guide id="9" pos="6472" userDrawn="1">
          <p15:clr>
            <a:srgbClr val="65CEFF"/>
          </p15:clr>
        </p15:guide>
        <p15:guide id="10" pos="7425" userDrawn="1">
          <p15:clr>
            <a:srgbClr val="65CEFF"/>
          </p15:clr>
        </p15:guide>
        <p15:guide id="12" orient="horz" pos="664" userDrawn="1">
          <p15:clr>
            <a:srgbClr val="65CEFF"/>
          </p15:clr>
        </p15:guide>
        <p15:guide id="17" orient="horz" pos="3885" userDrawn="1">
          <p15:clr>
            <a:srgbClr val="65CEFF"/>
          </p15:clr>
        </p15:guide>
        <p15:guide id="18" orient="horz" pos="4157" userDrawn="1">
          <p15:clr>
            <a:srgbClr val="65CEFF"/>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ngle large image Deep Blue">
    <p:bg>
      <p:bgRef idx="1001">
        <a:schemeClr val="bg2"/>
      </p:bgRef>
    </p:bg>
    <p:spTree>
      <p:nvGrpSpPr>
        <p:cNvPr id="1" name=""/>
        <p:cNvGrpSpPr/>
        <p:nvPr/>
      </p:nvGrpSpPr>
      <p:grpSpPr>
        <a:xfrm>
          <a:off x="0" y="0"/>
          <a:ext cx="0" cy="0"/>
          <a:chOff x="0" y="0"/>
          <a:chExt cx="0" cy="0"/>
        </a:xfrm>
      </p:grpSpPr>
      <p:sp>
        <p:nvSpPr>
          <p:cNvPr id="14" name="Picture Placeholder" descr="Thematic full size picture – please describe further">
            <a:extLst>
              <a:ext uri="{FF2B5EF4-FFF2-40B4-BE49-F238E27FC236}">
                <a16:creationId xmlns:a16="http://schemas.microsoft.com/office/drawing/2014/main" id="{1CAAD1C1-677B-4ED7-96BE-27B1141D53D5}"/>
              </a:ext>
            </a:extLst>
          </p:cNvPr>
          <p:cNvSpPr>
            <a:spLocks noGrp="1"/>
          </p:cNvSpPr>
          <p:nvPr>
            <p:ph type="pic" sz="quarter" idx="12" hasCustomPrompt="1"/>
          </p:nvPr>
        </p:nvSpPr>
        <p:spPr bwMode="ltGray">
          <a:xfrm>
            <a:off x="0" y="0"/>
            <a:ext cx="12192000" cy="6167438"/>
          </a:xfrm>
          <a:solidFill>
            <a:srgbClr val="9999A9"/>
          </a:solidFill>
        </p:spPr>
        <p:txBody>
          <a:bodyPr lIns="144000" tIns="108000" rIns="144000" bIns="108000"/>
          <a:lstStyle>
            <a:lvl1pPr marL="0" indent="0">
              <a:buNone/>
              <a:defRPr>
                <a:solidFill>
                  <a:schemeClr val="bg1"/>
                </a:solidFill>
              </a:defRPr>
            </a:lvl1pPr>
          </a:lstStyle>
          <a:p>
            <a:r>
              <a:rPr lang="en-US" noProof="0"/>
              <a:t>Full size picture</a:t>
            </a:r>
          </a:p>
        </p:txBody>
      </p:sp>
      <p:sp>
        <p:nvSpPr>
          <p:cNvPr id="2" name="Title" descr="Slide headline">
            <a:extLst>
              <a:ext uri="{FF2B5EF4-FFF2-40B4-BE49-F238E27FC236}">
                <a16:creationId xmlns:a16="http://schemas.microsoft.com/office/drawing/2014/main" id="{3F142F7C-7BE3-40CB-8C53-6F7533073558}"/>
              </a:ext>
            </a:extLst>
          </p:cNvPr>
          <p:cNvSpPr>
            <a:spLocks noGrp="1"/>
          </p:cNvSpPr>
          <p:nvPr>
            <p:ph type="title" hasCustomPrompt="1"/>
          </p:nvPr>
        </p:nvSpPr>
        <p:spPr bwMode="black">
          <a:xfrm>
            <a:off x="1022400" y="1054100"/>
            <a:ext cx="9252000" cy="1477328"/>
          </a:xfrm>
          <a:noFill/>
        </p:spPr>
        <p:txBody>
          <a:bodyPr wrap="square" rIns="0" bIns="0" anchor="t">
            <a:spAutoFit/>
          </a:bodyPr>
          <a:lstStyle>
            <a:lvl1pPr marL="0">
              <a:lnSpc>
                <a:spcPct val="100000"/>
              </a:lnSpc>
              <a:defRPr sz="4800" b="0">
                <a:solidFill>
                  <a:schemeClr val="tx1"/>
                </a:solidFill>
              </a:defRPr>
            </a:lvl1pPr>
          </a:lstStyle>
          <a:p>
            <a:r>
              <a:rPr lang="en-US"/>
              <a:t>Content page,</a:t>
            </a:r>
            <a:br>
              <a:rPr lang="en-US"/>
            </a:br>
            <a:r>
              <a:rPr lang="en-US"/>
              <a:t>Arial Regular, 48 </a:t>
            </a:r>
            <a:r>
              <a:rPr lang="en-US" err="1"/>
              <a:t>pt</a:t>
            </a:r>
            <a:endParaRPr lang="en-US"/>
          </a:p>
        </p:txBody>
      </p:sp>
      <p:pic>
        <p:nvPicPr>
          <p:cNvPr id="7" name="Siemens Logo" descr="Siemens logo">
            <a:extLst>
              <a:ext uri="{FF2B5EF4-FFF2-40B4-BE49-F238E27FC236}">
                <a16:creationId xmlns:a16="http://schemas.microsoft.com/office/drawing/2014/main" id="{2AF4F4C6-6E41-442C-BB9E-9E72BE92D2D8}"/>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635188" y="6418800"/>
            <a:ext cx="1152000" cy="18316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F80D0117-50BB-4A8D-AD28-794FFDA35404}"/>
              </a:ext>
            </a:extLst>
          </p:cNvPr>
          <p:cNvSpPr>
            <a:spLocks noGrp="1"/>
          </p:cNvSpPr>
          <p:nvPr>
            <p:ph type="ftr" sz="quarter" idx="16"/>
          </p:nvPr>
        </p:nvSpPr>
        <p:spPr bwMode="black"/>
        <p:txBody>
          <a:bodyPr/>
          <a:lstStyle/>
          <a:p>
            <a:pPr>
              <a:lnSpc>
                <a:spcPct val="100000"/>
              </a:lnSpc>
            </a:pPr>
            <a:r>
              <a:rPr lang="en-US"/>
              <a:t>Restricted | © Siemens 2025 | Insights Hub Production Copilot - Agent Design | 2025-04</a:t>
            </a:r>
          </a:p>
        </p:txBody>
      </p:sp>
      <p:sp>
        <p:nvSpPr>
          <p:cNvPr id="5" name="Slide Number Placeholder">
            <a:extLst>
              <a:ext uri="{FF2B5EF4-FFF2-40B4-BE49-F238E27FC236}">
                <a16:creationId xmlns:a16="http://schemas.microsoft.com/office/drawing/2014/main" id="{79F3E7D3-5B15-444A-88AC-9161D47F12FD}"/>
              </a:ext>
              <a:ext uri="{C183D7F6-B498-43B3-948B-1728B52AA6E4}">
                <adec:decorative xmlns:adec="http://schemas.microsoft.com/office/drawing/2017/decorative" val="1"/>
              </a:ext>
            </a:extLst>
          </p:cNvPr>
          <p:cNvSpPr>
            <a:spLocks noGrp="1"/>
          </p:cNvSpPr>
          <p:nvPr>
            <p:ph type="sldNum" sz="quarter" idx="17"/>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382900730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userDrawn="1">
          <p15:clr>
            <a:srgbClr val="65CEFF"/>
          </p15:clr>
        </p15:guide>
        <p15:guide id="9" pos="6472" userDrawn="1">
          <p15:clr>
            <a:srgbClr val="65CEFF"/>
          </p15:clr>
        </p15:guide>
        <p15:guide id="10" pos="7425" userDrawn="1">
          <p15:clr>
            <a:srgbClr val="65CEFF"/>
          </p15:clr>
        </p15:guide>
        <p15:guide id="12" orient="horz" pos="664" userDrawn="1">
          <p15:clr>
            <a:srgbClr val="65CEFF"/>
          </p15:clr>
        </p15:guide>
        <p15:guide id="17" orient="horz" pos="3885" userDrawn="1">
          <p15:clr>
            <a:srgbClr val="65CEFF"/>
          </p15:clr>
        </p15:guide>
        <p15:guide id="18" orient="horz" pos="4157" userDrawn="1">
          <p15:clr>
            <a:srgbClr val="65CEFF"/>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ngle image (Text spotlight)">
    <p:spTree>
      <p:nvGrpSpPr>
        <p:cNvPr id="1" name=""/>
        <p:cNvGrpSpPr/>
        <p:nvPr/>
      </p:nvGrpSpPr>
      <p:grpSpPr>
        <a:xfrm>
          <a:off x="0" y="0"/>
          <a:ext cx="0" cy="0"/>
          <a:chOff x="0" y="0"/>
          <a:chExt cx="0" cy="0"/>
        </a:xfrm>
      </p:grpSpPr>
      <p:sp>
        <p:nvSpPr>
          <p:cNvPr id="14" name="Picture Placeholder" descr="Thematic picture – please describe further">
            <a:extLst>
              <a:ext uri="{FF2B5EF4-FFF2-40B4-BE49-F238E27FC236}">
                <a16:creationId xmlns:a16="http://schemas.microsoft.com/office/drawing/2014/main" id="{1CAAD1C1-677B-4ED7-96BE-27B1141D53D5}"/>
              </a:ext>
            </a:extLst>
          </p:cNvPr>
          <p:cNvSpPr>
            <a:spLocks noGrp="1"/>
          </p:cNvSpPr>
          <p:nvPr>
            <p:ph type="pic" sz="quarter" idx="12" hasCustomPrompt="1"/>
          </p:nvPr>
        </p:nvSpPr>
        <p:spPr bwMode="ltGray">
          <a:xfrm>
            <a:off x="0" y="1"/>
            <a:ext cx="7611160" cy="6167438"/>
          </a:xfrm>
          <a:solidFill>
            <a:srgbClr val="9999A9"/>
          </a:solidFill>
        </p:spPr>
        <p:txBody>
          <a:bodyPr lIns="144000" tIns="108000" rIns="144000" bIns="108000"/>
          <a:lstStyle>
            <a:lvl1pPr marL="0" indent="0">
              <a:buNone/>
              <a:defRPr>
                <a:solidFill>
                  <a:schemeClr val="tx1"/>
                </a:solidFill>
              </a:defRPr>
            </a:lvl1pPr>
          </a:lstStyle>
          <a:p>
            <a:r>
              <a:rPr lang="en-US" noProof="0"/>
              <a:t>Thematic picture</a:t>
            </a:r>
          </a:p>
        </p:txBody>
      </p:sp>
      <p:sp>
        <p:nvSpPr>
          <p:cNvPr id="2" name="Title" descr="Slide headline">
            <a:extLst>
              <a:ext uri="{FF2B5EF4-FFF2-40B4-BE49-F238E27FC236}">
                <a16:creationId xmlns:a16="http://schemas.microsoft.com/office/drawing/2014/main" id="{AFFC798E-B633-4D30-A7C1-DC796BD8887A}"/>
              </a:ext>
            </a:extLst>
          </p:cNvPr>
          <p:cNvSpPr>
            <a:spLocks noGrp="1"/>
          </p:cNvSpPr>
          <p:nvPr>
            <p:ph type="title" hasCustomPrompt="1"/>
          </p:nvPr>
        </p:nvSpPr>
        <p:spPr bwMode="black">
          <a:xfrm>
            <a:off x="1022400" y="1054100"/>
            <a:ext cx="6156275" cy="1477328"/>
          </a:xfrm>
          <a:noFill/>
        </p:spPr>
        <p:txBody>
          <a:bodyPr wrap="square" rIns="0" bIns="0" anchor="t">
            <a:spAutoFit/>
          </a:bodyPr>
          <a:lstStyle>
            <a:lvl1pPr marL="0">
              <a:lnSpc>
                <a:spcPct val="100000"/>
              </a:lnSpc>
              <a:defRPr sz="4800" b="0">
                <a:solidFill>
                  <a:schemeClr val="bg1"/>
                </a:solidFill>
              </a:defRPr>
            </a:lvl1pPr>
          </a:lstStyle>
          <a:p>
            <a:r>
              <a:rPr lang="en-US"/>
              <a:t>Content page,</a:t>
            </a:r>
            <a:br>
              <a:rPr lang="en-US"/>
            </a:br>
            <a:r>
              <a:rPr lang="en-US"/>
              <a:t>Arial Regular, 48 </a:t>
            </a:r>
            <a:r>
              <a:rPr lang="en-US" err="1"/>
              <a:t>pt</a:t>
            </a:r>
            <a:endParaRPr lang="en-US"/>
          </a:p>
        </p:txBody>
      </p:sp>
      <p:sp>
        <p:nvSpPr>
          <p:cNvPr id="3" name="Copy">
            <a:extLst>
              <a:ext uri="{FF2B5EF4-FFF2-40B4-BE49-F238E27FC236}">
                <a16:creationId xmlns:a16="http://schemas.microsoft.com/office/drawing/2014/main" id="{6F965802-E517-4CC3-99D7-1DA8BF1FB020}"/>
              </a:ext>
            </a:extLst>
          </p:cNvPr>
          <p:cNvSpPr>
            <a:spLocks noGrp="1"/>
          </p:cNvSpPr>
          <p:nvPr>
            <p:ph type="body" sz="quarter" idx="18"/>
          </p:nvPr>
        </p:nvSpPr>
        <p:spPr bwMode="black">
          <a:xfrm>
            <a:off x="8042400" y="1054100"/>
            <a:ext cx="3744000" cy="5113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Siemens Logo" descr="Siemens logo">
            <a:extLst>
              <a:ext uri="{FF2B5EF4-FFF2-40B4-BE49-F238E27FC236}">
                <a16:creationId xmlns:a16="http://schemas.microsoft.com/office/drawing/2014/main" id="{30251D14-AF6A-4279-B0A9-69FD9519EA58}"/>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635188" y="6418800"/>
            <a:ext cx="1152000" cy="18316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F80D0117-50BB-4A8D-AD28-794FFDA35404}"/>
              </a:ext>
            </a:extLst>
          </p:cNvPr>
          <p:cNvSpPr>
            <a:spLocks noGrp="1"/>
          </p:cNvSpPr>
          <p:nvPr>
            <p:ph type="ftr" sz="quarter" idx="16"/>
          </p:nvPr>
        </p:nvSpPr>
        <p:spPr bwMode="black"/>
        <p:txBody>
          <a:bodyPr/>
          <a:lstStyle/>
          <a:p>
            <a:pPr>
              <a:lnSpc>
                <a:spcPct val="100000"/>
              </a:lnSpc>
            </a:pPr>
            <a:r>
              <a:rPr lang="en-US"/>
              <a:t>Restricted | © Siemens 2025 | Insights Hub Production Copilot - Agent Design | 2025-04</a:t>
            </a:r>
          </a:p>
        </p:txBody>
      </p:sp>
      <p:sp>
        <p:nvSpPr>
          <p:cNvPr id="5" name="Slide Number Placeholder">
            <a:extLst>
              <a:ext uri="{FF2B5EF4-FFF2-40B4-BE49-F238E27FC236}">
                <a16:creationId xmlns:a16="http://schemas.microsoft.com/office/drawing/2014/main" id="{79F3E7D3-5B15-444A-88AC-9161D47F12FD}"/>
              </a:ext>
              <a:ext uri="{C183D7F6-B498-43B3-948B-1728B52AA6E4}">
                <adec:decorative xmlns:adec="http://schemas.microsoft.com/office/drawing/2017/decorative" val="1"/>
              </a:ext>
            </a:extLst>
          </p:cNvPr>
          <p:cNvSpPr>
            <a:spLocks noGrp="1"/>
          </p:cNvSpPr>
          <p:nvPr>
            <p:ph type="sldNum" sz="quarter" idx="17"/>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4014279886"/>
      </p:ext>
    </p:extLst>
  </p:cSld>
  <p:clrMapOvr>
    <a:masterClrMapping/>
  </p:clrMapOvr>
  <p:extLst>
    <p:ext uri="{DCECCB84-F9BA-43D5-87BE-67443E8EF086}">
      <p15:sldGuideLst xmlns:p15="http://schemas.microsoft.com/office/powerpoint/2012/main">
        <p15:guide id="1" pos="259" userDrawn="1">
          <p15:clr>
            <a:srgbClr val="65CEFF"/>
          </p15:clr>
        </p15:guide>
        <p15:guide id="2" pos="4522" userDrawn="1">
          <p15:clr>
            <a:srgbClr val="65CEFF"/>
          </p15:clr>
        </p15:guide>
        <p15:guide id="3" pos="4794" userDrawn="1">
          <p15:clr>
            <a:srgbClr val="65CEFF"/>
          </p15:clr>
        </p15:guide>
        <p15:guide id="4" pos="5066" userDrawn="1">
          <p15:clr>
            <a:srgbClr val="65CEFF"/>
          </p15:clr>
        </p15:guide>
        <p15:guide id="5" pos="6472" userDrawn="1">
          <p15:clr>
            <a:srgbClr val="65CEFF"/>
          </p15:clr>
        </p15:guide>
        <p15:guide id="6" pos="7425" userDrawn="1">
          <p15:clr>
            <a:srgbClr val="65CEFF"/>
          </p15:clr>
        </p15:guide>
        <p15:guide id="7" orient="horz" pos="302" userDrawn="1">
          <p15:clr>
            <a:srgbClr val="65CEFF"/>
          </p15:clr>
        </p15:guide>
        <p15:guide id="8" orient="horz" pos="664" userDrawn="1">
          <p15:clr>
            <a:srgbClr val="65CEFF"/>
          </p15:clr>
        </p15:guide>
        <p15:guide id="9" orient="horz" pos="891" userDrawn="1">
          <p15:clr>
            <a:srgbClr val="65CEFF"/>
          </p15:clr>
        </p15:guide>
        <p15:guide id="10" orient="horz" pos="3658" userDrawn="1">
          <p15:clr>
            <a:srgbClr val="65CEFF"/>
          </p15:clr>
        </p15:guide>
        <p15:guide id="11" orient="horz" pos="3885" userDrawn="1">
          <p15:clr>
            <a:srgbClr val="65CEFF"/>
          </p15:clr>
        </p15:guide>
        <p15:guide id="12" orient="horz" pos="4157" userDrawn="1">
          <p15:clr>
            <a:srgbClr val="65CEFF"/>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ull bleed color Deep Blue">
    <p:bg>
      <p:bgRef idx="1001">
        <a:schemeClr val="bg2"/>
      </p:bgRef>
    </p:bg>
    <p:spTree>
      <p:nvGrpSpPr>
        <p:cNvPr id="1" name=""/>
        <p:cNvGrpSpPr/>
        <p:nvPr/>
      </p:nvGrpSpPr>
      <p:grpSpPr>
        <a:xfrm>
          <a:off x="0" y="0"/>
          <a:ext cx="0" cy="0"/>
          <a:chOff x="0" y="0"/>
          <a:chExt cx="0" cy="0"/>
        </a:xfrm>
      </p:grpSpPr>
      <p:sp>
        <p:nvSpPr>
          <p:cNvPr id="2" name="Title" descr="Slide headlin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lvl1pPr>
              <a:defRPr>
                <a:solidFill>
                  <a:schemeClr val="tx1"/>
                </a:solidFill>
              </a:defRPr>
            </a:lvl1pPr>
          </a:lstStyle>
          <a:p>
            <a:r>
              <a:rPr lang="en-US"/>
              <a:t>Click to edit Master title style</a:t>
            </a:r>
          </a:p>
        </p:txBody>
      </p:sp>
      <p:pic>
        <p:nvPicPr>
          <p:cNvPr id="7" name="Siemens Logo" descr="Siemens logo">
            <a:extLst>
              <a:ext uri="{FF2B5EF4-FFF2-40B4-BE49-F238E27FC236}">
                <a16:creationId xmlns:a16="http://schemas.microsoft.com/office/drawing/2014/main" id="{863976F1-B9C2-4217-A36A-7F1DCFF6EE2A}"/>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635188" y="6418800"/>
            <a:ext cx="1152000" cy="18316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16495290-0795-4AB1-8AEA-2BB786783622}"/>
              </a:ext>
            </a:extLst>
          </p:cNvPr>
          <p:cNvSpPr>
            <a:spLocks noGrp="1"/>
          </p:cNvSpPr>
          <p:nvPr>
            <p:ph type="ftr" sz="quarter" idx="10"/>
          </p:nvPr>
        </p:nvSpPr>
        <p:spPr bwMode="black"/>
        <p:txBody>
          <a:bodyPr/>
          <a:lstStyle/>
          <a:p>
            <a:pPr>
              <a:lnSpc>
                <a:spcPct val="100000"/>
              </a:lnSpc>
            </a:pPr>
            <a:r>
              <a:rPr lang="en-US"/>
              <a:t>Restricted | © Siemens 2025 | Insights Hub Production Copilot - Agent Design | 2025-04</a:t>
            </a:r>
          </a:p>
        </p:txBody>
      </p:sp>
      <p:sp>
        <p:nvSpPr>
          <p:cNvPr id="6" name="Slide Number Placeholder">
            <a:extLst>
              <a:ext uri="{FF2B5EF4-FFF2-40B4-BE49-F238E27FC236}">
                <a16:creationId xmlns:a16="http://schemas.microsoft.com/office/drawing/2014/main" id="{E8FC1C65-873A-4B8F-BB57-51EEBC35A1A9}"/>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400453451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userDrawn="1">
          <p15:clr>
            <a:srgbClr val="65CEFF"/>
          </p15:clr>
        </p15:guide>
        <p15:guide id="2" pos="2526" userDrawn="1">
          <p15:clr>
            <a:srgbClr val="65CEFF"/>
          </p15:clr>
        </p15:guide>
        <p15:guide id="3" pos="2708" userDrawn="1">
          <p15:clr>
            <a:srgbClr val="65CEFF"/>
          </p15:clr>
        </p15:guide>
        <p15:guide id="4" pos="3705" userDrawn="1">
          <p15:clr>
            <a:srgbClr val="65CEFF"/>
          </p15:clr>
        </p15:guide>
        <p15:guide id="5" pos="3978" userDrawn="1">
          <p15:clr>
            <a:srgbClr val="65CEFF"/>
          </p15:clr>
        </p15:guide>
        <p15:guide id="7" pos="4975" userDrawn="1">
          <p15:clr>
            <a:srgbClr val="65CEFF"/>
          </p15:clr>
        </p15:guide>
        <p15:guide id="8" pos="5157" userDrawn="1">
          <p15:clr>
            <a:srgbClr val="65CEFF"/>
          </p15:clr>
        </p15:guide>
        <p15:guide id="9" pos="6472" userDrawn="1">
          <p15:clr>
            <a:srgbClr val="65CEFF"/>
          </p15:clr>
        </p15:guide>
        <p15:guide id="10" pos="7425" userDrawn="1">
          <p15:clr>
            <a:srgbClr val="65CEFF"/>
          </p15:clr>
        </p15:guide>
        <p15:guide id="11" orient="horz" pos="302" userDrawn="1">
          <p15:clr>
            <a:srgbClr val="65CEFF"/>
          </p15:clr>
        </p15:guide>
        <p15:guide id="12" orient="horz" pos="664" userDrawn="1">
          <p15:clr>
            <a:srgbClr val="65CEFF"/>
          </p15:clr>
        </p15:guide>
        <p15:guide id="13" orient="horz" pos="891" userDrawn="1">
          <p15:clr>
            <a:srgbClr val="65CEFF"/>
          </p15:clr>
        </p15:guide>
        <p15:guide id="14" orient="horz" pos="2206" userDrawn="1">
          <p15:clr>
            <a:srgbClr val="65CEFF"/>
          </p15:clr>
        </p15:guide>
        <p15:guide id="15" orient="horz" pos="2343" userDrawn="1">
          <p15:clr>
            <a:srgbClr val="65CEFF"/>
          </p15:clr>
        </p15:guide>
        <p15:guide id="16" orient="horz" pos="3658" userDrawn="1">
          <p15:clr>
            <a:srgbClr val="65CEFF"/>
          </p15:clr>
        </p15:guide>
        <p15:guide id="17" orient="horz" pos="3885" userDrawn="1">
          <p15:clr>
            <a:srgbClr val="65CEFF"/>
          </p15:clr>
        </p15:guide>
        <p15:guide id="18" orient="horz" pos="4157" userDrawn="1">
          <p15:clr>
            <a:srgbClr val="65CEFF"/>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ull bleed color Gradient">
    <p:bg>
      <p:bgPr>
        <a:gradFill flip="none" rotWithShape="1">
          <a:gsLst>
            <a:gs pos="40000">
              <a:schemeClr val="accent6"/>
            </a:gs>
            <a:gs pos="10000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Color Stage">
            <a:extLst>
              <a:ext uri="{FF2B5EF4-FFF2-40B4-BE49-F238E27FC236}">
                <a16:creationId xmlns:a16="http://schemas.microsoft.com/office/drawing/2014/main" id="{B8172AC2-E83F-4EFD-B70E-DE91E64651D8}"/>
              </a:ext>
            </a:extLst>
          </p:cNvPr>
          <p:cNvSpPr/>
          <p:nvPr userDrawn="1"/>
        </p:nvSpPr>
        <p:spPr>
          <a:xfrm>
            <a:off x="0" y="1414463"/>
            <a:ext cx="12192000" cy="5443537"/>
          </a:xfrm>
          <a:prstGeom prst="rect">
            <a:avLst/>
          </a:prstGeom>
          <a:gradFill flip="none" rotWithShape="1">
            <a:gsLst>
              <a:gs pos="0">
                <a:schemeClr val="accent6"/>
              </a:gs>
              <a:gs pos="100000">
                <a:schemeClr val="bg2">
                  <a:alpha val="0"/>
                </a:schemeClr>
              </a:gs>
              <a:gs pos="40000">
                <a:schemeClr val="bg2">
                  <a:alpha val="50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2" name="Title" descr="Slide headlin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lvl1pPr>
              <a:defRPr>
                <a:solidFill>
                  <a:schemeClr val="tx1"/>
                </a:solidFill>
              </a:defRPr>
            </a:lvl1pPr>
          </a:lstStyle>
          <a:p>
            <a:r>
              <a:rPr lang="en-US"/>
              <a:t>Click to edit Master title style</a:t>
            </a:r>
          </a:p>
        </p:txBody>
      </p:sp>
      <p:pic>
        <p:nvPicPr>
          <p:cNvPr id="7" name="Siemens Logo" descr="Siemens logo">
            <a:extLst>
              <a:ext uri="{FF2B5EF4-FFF2-40B4-BE49-F238E27FC236}">
                <a16:creationId xmlns:a16="http://schemas.microsoft.com/office/drawing/2014/main" id="{863976F1-B9C2-4217-A36A-7F1DCFF6EE2A}"/>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635188" y="6418800"/>
            <a:ext cx="1152000" cy="18316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E4BECE54-DDA8-4D2C-8A02-4C8E3E1585E1}"/>
              </a:ext>
            </a:extLst>
          </p:cNvPr>
          <p:cNvSpPr>
            <a:spLocks noGrp="1"/>
          </p:cNvSpPr>
          <p:nvPr>
            <p:ph type="ftr" sz="quarter" idx="10"/>
          </p:nvPr>
        </p:nvSpPr>
        <p:spPr bwMode="black"/>
        <p:txBody>
          <a:bodyPr/>
          <a:lstStyle/>
          <a:p>
            <a:pPr>
              <a:lnSpc>
                <a:spcPct val="100000"/>
              </a:lnSpc>
            </a:pPr>
            <a:r>
              <a:rPr lang="en-US"/>
              <a:t>Restricted | © Siemens 2025 | Insights Hub Production Copilot - Agent Design | 2025-04</a:t>
            </a:r>
          </a:p>
        </p:txBody>
      </p:sp>
      <p:sp>
        <p:nvSpPr>
          <p:cNvPr id="6" name="Slide Number Placeholder">
            <a:extLst>
              <a:ext uri="{FF2B5EF4-FFF2-40B4-BE49-F238E27FC236}">
                <a16:creationId xmlns:a16="http://schemas.microsoft.com/office/drawing/2014/main" id="{07B7E75B-80B4-49F8-AA70-A41C9D896853}"/>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110608322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userDrawn="1">
          <p15:clr>
            <a:srgbClr val="65CEFF"/>
          </p15:clr>
        </p15:guide>
        <p15:guide id="2" pos="2526" userDrawn="1">
          <p15:clr>
            <a:srgbClr val="65CEFF"/>
          </p15:clr>
        </p15:guide>
        <p15:guide id="3" pos="2708" userDrawn="1">
          <p15:clr>
            <a:srgbClr val="65CEFF"/>
          </p15:clr>
        </p15:guide>
        <p15:guide id="4" pos="3705" userDrawn="1">
          <p15:clr>
            <a:srgbClr val="65CEFF"/>
          </p15:clr>
        </p15:guide>
        <p15:guide id="5" pos="3978" userDrawn="1">
          <p15:clr>
            <a:srgbClr val="65CEFF"/>
          </p15:clr>
        </p15:guide>
        <p15:guide id="7" pos="4975" userDrawn="1">
          <p15:clr>
            <a:srgbClr val="65CEFF"/>
          </p15:clr>
        </p15:guide>
        <p15:guide id="8" pos="5157" userDrawn="1">
          <p15:clr>
            <a:srgbClr val="65CEFF"/>
          </p15:clr>
        </p15:guide>
        <p15:guide id="9" pos="6472" userDrawn="1">
          <p15:clr>
            <a:srgbClr val="65CEFF"/>
          </p15:clr>
        </p15:guide>
        <p15:guide id="10" pos="7425" userDrawn="1">
          <p15:clr>
            <a:srgbClr val="65CEFF"/>
          </p15:clr>
        </p15:guide>
        <p15:guide id="11" orient="horz" pos="302" userDrawn="1">
          <p15:clr>
            <a:srgbClr val="65CEFF"/>
          </p15:clr>
        </p15:guide>
        <p15:guide id="12" orient="horz" pos="663" userDrawn="1">
          <p15:clr>
            <a:srgbClr val="65CEFF"/>
          </p15:clr>
        </p15:guide>
        <p15:guide id="13" orient="horz" pos="891" userDrawn="1">
          <p15:clr>
            <a:srgbClr val="65CEFF"/>
          </p15:clr>
        </p15:guide>
        <p15:guide id="14" orient="horz" pos="2206" userDrawn="1">
          <p15:clr>
            <a:srgbClr val="65CEFF"/>
          </p15:clr>
        </p15:guide>
        <p15:guide id="15" orient="horz" pos="2343" userDrawn="1">
          <p15:clr>
            <a:srgbClr val="65CEFF"/>
          </p15:clr>
        </p15:guide>
        <p15:guide id="16" orient="horz" pos="3658" userDrawn="1">
          <p15:clr>
            <a:srgbClr val="65CEFF"/>
          </p15:clr>
        </p15:guide>
        <p15:guide id="17" orient="horz" pos="3885" userDrawn="1">
          <p15:clr>
            <a:srgbClr val="65CEFF"/>
          </p15:clr>
        </p15:guide>
        <p15:guide id="18" orient="horz" pos="4157" userDrawn="1">
          <p15:clr>
            <a:srgbClr val="65CEFF"/>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 bleed color Light Sand">
    <p:bg>
      <p:bgRef idx="1001">
        <a:schemeClr val="bg2"/>
      </p:bgRef>
    </p:bg>
    <p:spTree>
      <p:nvGrpSpPr>
        <p:cNvPr id="1" name=""/>
        <p:cNvGrpSpPr/>
        <p:nvPr/>
      </p:nvGrpSpPr>
      <p:grpSpPr>
        <a:xfrm>
          <a:off x="0" y="0"/>
          <a:ext cx="0" cy="0"/>
          <a:chOff x="0" y="0"/>
          <a:chExt cx="0" cy="0"/>
        </a:xfrm>
      </p:grpSpPr>
      <p:sp>
        <p:nvSpPr>
          <p:cNvPr id="2" name="Title" descr="Slide headlin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lvl1pPr>
              <a:defRPr>
                <a:solidFill>
                  <a:schemeClr val="accent1"/>
                </a:solidFill>
              </a:defRPr>
            </a:lvl1pPr>
          </a:lstStyle>
          <a:p>
            <a:r>
              <a:rPr lang="en-US"/>
              <a:t>Click to edit Master title style</a:t>
            </a:r>
          </a:p>
        </p:txBody>
      </p:sp>
      <p:pic>
        <p:nvPicPr>
          <p:cNvPr id="8" name="Siemens Logo" descr="Siemens logo">
            <a:extLst>
              <a:ext uri="{FF2B5EF4-FFF2-40B4-BE49-F238E27FC236}">
                <a16:creationId xmlns:a16="http://schemas.microsoft.com/office/drawing/2014/main" id="{1AC59AB3-8DAC-43B8-977E-A91337DC0825}"/>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635188" y="6418800"/>
            <a:ext cx="1152000" cy="18316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16495290-0795-4AB1-8AEA-2BB786783622}"/>
              </a:ext>
            </a:extLst>
          </p:cNvPr>
          <p:cNvSpPr>
            <a:spLocks noGrp="1"/>
          </p:cNvSpPr>
          <p:nvPr>
            <p:ph type="ftr" sz="quarter" idx="10"/>
          </p:nvPr>
        </p:nvSpPr>
        <p:spPr bwMode="black"/>
        <p:txBody>
          <a:bodyPr/>
          <a:lstStyle>
            <a:lvl1pPr>
              <a:defRPr>
                <a:solidFill>
                  <a:schemeClr val="tx1"/>
                </a:solidFill>
              </a:defRPr>
            </a:lvl1pPr>
          </a:lstStyle>
          <a:p>
            <a:r>
              <a:rPr lang="en-US"/>
              <a:t>Restricted | © Siemens 2025 | Insights Hub Production Copilot - Agent Design | 2025-04</a:t>
            </a:r>
          </a:p>
        </p:txBody>
      </p:sp>
      <p:sp>
        <p:nvSpPr>
          <p:cNvPr id="6" name="Slide Number Placeholder">
            <a:extLst>
              <a:ext uri="{FF2B5EF4-FFF2-40B4-BE49-F238E27FC236}">
                <a16:creationId xmlns:a16="http://schemas.microsoft.com/office/drawing/2014/main" id="{E8FC1C65-873A-4B8F-BB57-51EEBC35A1A9}"/>
              </a:ext>
              <a:ext uri="{C183D7F6-B498-43B3-948B-1728B52AA6E4}">
                <adec:decorative xmlns:adec="http://schemas.microsoft.com/office/drawing/2017/decorative" val="1"/>
              </a:ext>
            </a:extLst>
          </p:cNvPr>
          <p:cNvSpPr>
            <a:spLocks noGrp="1"/>
          </p:cNvSpPr>
          <p:nvPr>
            <p:ph type="sldNum" sz="quarter" idx="11"/>
          </p:nvPr>
        </p:nvSpPr>
        <p:spPr bwMode="black"/>
        <p:txBody>
          <a:bodyPr/>
          <a:lstStyle>
            <a:lvl1pPr>
              <a:defRPr>
                <a:solidFill>
                  <a:schemeClr val="tx1"/>
                </a:solidFill>
              </a:defRPr>
            </a:lvl1p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75381909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userDrawn="1">
          <p15:clr>
            <a:srgbClr val="65CEFF"/>
          </p15:clr>
        </p15:guide>
        <p15:guide id="2" pos="2526" userDrawn="1">
          <p15:clr>
            <a:srgbClr val="65CEFF"/>
          </p15:clr>
        </p15:guide>
        <p15:guide id="3" pos="2708" userDrawn="1">
          <p15:clr>
            <a:srgbClr val="65CEFF"/>
          </p15:clr>
        </p15:guide>
        <p15:guide id="4" pos="3705" userDrawn="1">
          <p15:clr>
            <a:srgbClr val="65CEFF"/>
          </p15:clr>
        </p15:guide>
        <p15:guide id="5" pos="3978" userDrawn="1">
          <p15:clr>
            <a:srgbClr val="65CEFF"/>
          </p15:clr>
        </p15:guide>
        <p15:guide id="7" pos="4975" userDrawn="1">
          <p15:clr>
            <a:srgbClr val="65CEFF"/>
          </p15:clr>
        </p15:guide>
        <p15:guide id="8" pos="5157" userDrawn="1">
          <p15:clr>
            <a:srgbClr val="65CEFF"/>
          </p15:clr>
        </p15:guide>
        <p15:guide id="9" pos="6472" userDrawn="1">
          <p15:clr>
            <a:srgbClr val="65CEFF"/>
          </p15:clr>
        </p15:guide>
        <p15:guide id="10" pos="7425" userDrawn="1">
          <p15:clr>
            <a:srgbClr val="65CEFF"/>
          </p15:clr>
        </p15:guide>
        <p15:guide id="11" orient="horz" pos="302" userDrawn="1">
          <p15:clr>
            <a:srgbClr val="65CEFF"/>
          </p15:clr>
        </p15:guide>
        <p15:guide id="12" orient="horz" pos="664" userDrawn="1">
          <p15:clr>
            <a:srgbClr val="65CEFF"/>
          </p15:clr>
        </p15:guide>
        <p15:guide id="13" orient="horz" pos="891" userDrawn="1">
          <p15:clr>
            <a:srgbClr val="65CEFF"/>
          </p15:clr>
        </p15:guide>
        <p15:guide id="14" orient="horz" pos="2206" userDrawn="1">
          <p15:clr>
            <a:srgbClr val="65CEFF"/>
          </p15:clr>
        </p15:guide>
        <p15:guide id="15" orient="horz" pos="2343" userDrawn="1">
          <p15:clr>
            <a:srgbClr val="65CEFF"/>
          </p15:clr>
        </p15:guide>
        <p15:guide id="16" orient="horz" pos="3658" userDrawn="1">
          <p15:clr>
            <a:srgbClr val="65CEFF"/>
          </p15:clr>
        </p15:guide>
        <p15:guide id="17" orient="horz" pos="3885" userDrawn="1">
          <p15:clr>
            <a:srgbClr val="65CEFF"/>
          </p15:clr>
        </p15:guide>
        <p15:guide id="18" orient="horz" pos="4157" userDrawn="1">
          <p15:clr>
            <a:srgbClr val="65CEFF"/>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ne object (small)">
    <p:spTree>
      <p:nvGrpSpPr>
        <p:cNvPr id="1" name=""/>
        <p:cNvGrpSpPr/>
        <p:nvPr/>
      </p:nvGrpSpPr>
      <p:grpSpPr>
        <a:xfrm>
          <a:off x="0" y="0"/>
          <a:ext cx="0" cy="0"/>
          <a:chOff x="0" y="0"/>
          <a:chExt cx="0" cy="0"/>
        </a:xfrm>
      </p:grpSpPr>
      <p:sp>
        <p:nvSpPr>
          <p:cNvPr id="7" name="Title" descr="Slide headline">
            <a:extLst>
              <a:ext uri="{FF2B5EF4-FFF2-40B4-BE49-F238E27FC236}">
                <a16:creationId xmlns:a16="http://schemas.microsoft.com/office/drawing/2014/main" id="{9C4633C1-8D3E-45A5-A522-817574663A85}"/>
              </a:ext>
            </a:extLst>
          </p:cNvPr>
          <p:cNvSpPr>
            <a:spLocks noGrp="1"/>
          </p:cNvSpPr>
          <p:nvPr>
            <p:ph type="title"/>
          </p:nvPr>
        </p:nvSpPr>
        <p:spPr bwMode="black"/>
        <p:txBody>
          <a:bodyPr/>
          <a:lstStyle/>
          <a:p>
            <a:r>
              <a:rPr lang="en-US"/>
              <a:t>Click to edit Master title style</a:t>
            </a:r>
          </a:p>
        </p:txBody>
      </p:sp>
      <p:sp>
        <p:nvSpPr>
          <p:cNvPr id="3" name="Copy" descr="Content text frame">
            <a:extLst>
              <a:ext uri="{FF2B5EF4-FFF2-40B4-BE49-F238E27FC236}">
                <a16:creationId xmlns:a16="http://schemas.microsoft.com/office/drawing/2014/main" id="{9CE7E2D8-94E8-4FE6-93A5-924CA3EC5315}"/>
              </a:ext>
            </a:extLst>
          </p:cNvPr>
          <p:cNvSpPr>
            <a:spLocks noGrp="1"/>
          </p:cNvSpPr>
          <p:nvPr>
            <p:ph idx="1"/>
          </p:nvPr>
        </p:nvSpPr>
        <p:spPr bwMode="black">
          <a:xfrm>
            <a:off x="411162" y="1414800"/>
            <a:ext cx="7199313" cy="475200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Siemens Logo" descr="Siemens logo">
            <a:extLst>
              <a:ext uri="{FF2B5EF4-FFF2-40B4-BE49-F238E27FC236}">
                <a16:creationId xmlns:a16="http://schemas.microsoft.com/office/drawing/2014/main" id="{91EB517C-C8FD-4E2E-B744-DB952E96B478}"/>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635188" y="6418800"/>
            <a:ext cx="1152000" cy="18316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E519D384-FA09-4D60-95A8-589F157A93F4}"/>
              </a:ext>
            </a:extLst>
          </p:cNvPr>
          <p:cNvSpPr>
            <a:spLocks noGrp="1"/>
          </p:cNvSpPr>
          <p:nvPr>
            <p:ph type="ftr" sz="quarter" idx="10"/>
          </p:nvPr>
        </p:nvSpPr>
        <p:spPr bwMode="black"/>
        <p:txBody>
          <a:bodyPr/>
          <a:lstStyle/>
          <a:p>
            <a:pPr>
              <a:lnSpc>
                <a:spcPct val="100000"/>
              </a:lnSpc>
            </a:pPr>
            <a:r>
              <a:rPr lang="en-US"/>
              <a:t>Restricted | © Siemens 2025 | Insights Hub Production Copilot - Agent Design | 2025-04</a:t>
            </a:r>
          </a:p>
        </p:txBody>
      </p:sp>
      <p:sp>
        <p:nvSpPr>
          <p:cNvPr id="6" name="Slide Number Placeholder">
            <a:extLst>
              <a:ext uri="{FF2B5EF4-FFF2-40B4-BE49-F238E27FC236}">
                <a16:creationId xmlns:a16="http://schemas.microsoft.com/office/drawing/2014/main" id="{7B1666FD-2258-443A-846C-6C7533C61D5C}"/>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1842942607"/>
      </p:ext>
    </p:extLst>
  </p:cSld>
  <p:clrMapOvr>
    <a:masterClrMapping/>
  </p:clrMapOvr>
  <p:extLst>
    <p:ext uri="{DCECCB84-F9BA-43D5-87BE-67443E8EF086}">
      <p15:sldGuideLst xmlns:p15="http://schemas.microsoft.com/office/powerpoint/2012/main">
        <p15:guide id="1" pos="259" userDrawn="1">
          <p15:clr>
            <a:srgbClr val="65CEFF"/>
          </p15:clr>
        </p15:guide>
        <p15:guide id="2" pos="4794" userDrawn="1">
          <p15:clr>
            <a:srgbClr val="65CEFF"/>
          </p15:clr>
        </p15:guide>
        <p15:guide id="3" pos="6472" userDrawn="1">
          <p15:clr>
            <a:srgbClr val="65CEFF"/>
          </p15:clr>
        </p15:guide>
        <p15:guide id="4" pos="7425" userDrawn="1">
          <p15:clr>
            <a:srgbClr val="65CEFF"/>
          </p15:clr>
        </p15:guide>
        <p15:guide id="5" orient="horz" pos="302" userDrawn="1">
          <p15:clr>
            <a:srgbClr val="65CEFF"/>
          </p15:clr>
        </p15:guide>
        <p15:guide id="6" orient="horz" pos="664" userDrawn="1">
          <p15:clr>
            <a:srgbClr val="65CEFF"/>
          </p15:clr>
        </p15:guide>
        <p15:guide id="7" orient="horz" pos="891" userDrawn="1">
          <p15:clr>
            <a:srgbClr val="65CEFF"/>
          </p15:clr>
        </p15:guide>
        <p15:guide id="8" orient="horz" pos="3658" userDrawn="1">
          <p15:clr>
            <a:srgbClr val="65CEFF"/>
          </p15:clr>
        </p15:guide>
        <p15:guide id="9" orient="horz" pos="3885" userDrawn="1">
          <p15:clr>
            <a:srgbClr val="65CEFF"/>
          </p15:clr>
        </p15:guide>
        <p15:guide id="10" orient="horz" pos="4157" userDrawn="1">
          <p15:clr>
            <a:srgbClr val="65CEFF"/>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ne object (large)">
    <p:spTree>
      <p:nvGrpSpPr>
        <p:cNvPr id="1" name=""/>
        <p:cNvGrpSpPr/>
        <p:nvPr/>
      </p:nvGrpSpPr>
      <p:grpSpPr>
        <a:xfrm>
          <a:off x="0" y="0"/>
          <a:ext cx="0" cy="0"/>
          <a:chOff x="0" y="0"/>
          <a:chExt cx="0" cy="0"/>
        </a:xfrm>
      </p:grpSpPr>
      <p:sp>
        <p:nvSpPr>
          <p:cNvPr id="7" name="Title" descr="Slide headline">
            <a:extLst>
              <a:ext uri="{FF2B5EF4-FFF2-40B4-BE49-F238E27FC236}">
                <a16:creationId xmlns:a16="http://schemas.microsoft.com/office/drawing/2014/main" id="{9C4633C1-8D3E-45A5-A522-817574663A85}"/>
              </a:ext>
            </a:extLst>
          </p:cNvPr>
          <p:cNvSpPr>
            <a:spLocks noGrp="1"/>
          </p:cNvSpPr>
          <p:nvPr>
            <p:ph type="title"/>
          </p:nvPr>
        </p:nvSpPr>
        <p:spPr bwMode="black"/>
        <p:txBody>
          <a:bodyPr/>
          <a:lstStyle/>
          <a:p>
            <a:r>
              <a:rPr lang="en-US"/>
              <a:t>Click to edit Master title style</a:t>
            </a:r>
          </a:p>
        </p:txBody>
      </p:sp>
      <p:sp>
        <p:nvSpPr>
          <p:cNvPr id="3" name="Copy" descr="Content text frame">
            <a:extLst>
              <a:ext uri="{FF2B5EF4-FFF2-40B4-BE49-F238E27FC236}">
                <a16:creationId xmlns:a16="http://schemas.microsoft.com/office/drawing/2014/main" id="{9CE7E2D8-94E8-4FE6-93A5-924CA3EC5315}"/>
              </a:ext>
            </a:extLst>
          </p:cNvPr>
          <p:cNvSpPr>
            <a:spLocks noGrp="1"/>
          </p:cNvSpPr>
          <p:nvPr>
            <p:ph idx="1"/>
          </p:nvPr>
        </p:nvSpPr>
        <p:spPr bwMode="black">
          <a:xfrm>
            <a:off x="411162" y="1414800"/>
            <a:ext cx="11376026" cy="475200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Siemens Logo" descr="Siemens logo">
            <a:extLst>
              <a:ext uri="{FF2B5EF4-FFF2-40B4-BE49-F238E27FC236}">
                <a16:creationId xmlns:a16="http://schemas.microsoft.com/office/drawing/2014/main" id="{2EA6CE5F-6FF7-4E0A-AEB2-1A7C43CE05C1}"/>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635188" y="6418800"/>
            <a:ext cx="1152000" cy="18316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7367E6C0-4D2C-4C5F-86D8-A2CFF0EB3D6A}"/>
              </a:ext>
            </a:extLst>
          </p:cNvPr>
          <p:cNvSpPr>
            <a:spLocks noGrp="1"/>
          </p:cNvSpPr>
          <p:nvPr>
            <p:ph type="ftr" sz="quarter" idx="10"/>
          </p:nvPr>
        </p:nvSpPr>
        <p:spPr bwMode="black"/>
        <p:txBody>
          <a:bodyPr/>
          <a:lstStyle/>
          <a:p>
            <a:pPr>
              <a:lnSpc>
                <a:spcPct val="100000"/>
              </a:lnSpc>
            </a:pPr>
            <a:r>
              <a:rPr lang="en-US"/>
              <a:t>Restricted | © Siemens 2025 | Insights Hub Production Copilot - Agent Design | 2025-04</a:t>
            </a:r>
          </a:p>
        </p:txBody>
      </p:sp>
      <p:sp>
        <p:nvSpPr>
          <p:cNvPr id="6" name="Slide Number Placeholder">
            <a:extLst>
              <a:ext uri="{FF2B5EF4-FFF2-40B4-BE49-F238E27FC236}">
                <a16:creationId xmlns:a16="http://schemas.microsoft.com/office/drawing/2014/main" id="{6F746812-65E3-4C09-AC38-B0CFE93C8A95}"/>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1907654598"/>
      </p:ext>
    </p:extLst>
  </p:cSld>
  <p:clrMapOvr>
    <a:masterClrMapping/>
  </p:clrMapOvr>
  <p:extLst>
    <p:ext uri="{DCECCB84-F9BA-43D5-87BE-67443E8EF086}">
      <p15:sldGuideLst xmlns:p15="http://schemas.microsoft.com/office/powerpoint/2012/main">
        <p15:guide id="1" pos="259" userDrawn="1">
          <p15:clr>
            <a:srgbClr val="65CEFF"/>
          </p15:clr>
        </p15:guide>
        <p15:guide id="2" pos="6472" userDrawn="1">
          <p15:clr>
            <a:srgbClr val="65CEFF"/>
          </p15:clr>
        </p15:guide>
        <p15:guide id="3" pos="7425" userDrawn="1">
          <p15:clr>
            <a:srgbClr val="65CEFF"/>
          </p15:clr>
        </p15:guide>
        <p15:guide id="4" orient="horz" pos="302" userDrawn="1">
          <p15:clr>
            <a:srgbClr val="65CEFF"/>
          </p15:clr>
        </p15:guide>
        <p15:guide id="5" orient="horz" pos="664" userDrawn="1">
          <p15:clr>
            <a:srgbClr val="65CEFF"/>
          </p15:clr>
        </p15:guide>
        <p15:guide id="6" orient="horz" pos="891" userDrawn="1">
          <p15:clr>
            <a:srgbClr val="65CEFF"/>
          </p15:clr>
        </p15:guide>
        <p15:guide id="7" orient="horz" pos="3658" userDrawn="1">
          <p15:clr>
            <a:srgbClr val="65CEFF"/>
          </p15:clr>
        </p15:guide>
        <p15:guide id="8" orient="horz" pos="3885" userDrawn="1">
          <p15:clr>
            <a:srgbClr val="65CEFF"/>
          </p15:clr>
        </p15:guide>
        <p15:guide id="9" orient="horz" pos="4157" userDrawn="1">
          <p15:clr>
            <a:srgbClr val="65CEFF"/>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8" name="Title" descr="Slide headline">
            <a:extLst>
              <a:ext uri="{FF2B5EF4-FFF2-40B4-BE49-F238E27FC236}">
                <a16:creationId xmlns:a16="http://schemas.microsoft.com/office/drawing/2014/main" id="{39939C22-A735-46A9-A277-A4B1B330F31C}"/>
              </a:ext>
            </a:extLst>
          </p:cNvPr>
          <p:cNvSpPr>
            <a:spLocks noGrp="1"/>
          </p:cNvSpPr>
          <p:nvPr>
            <p:ph type="title"/>
          </p:nvPr>
        </p:nvSpPr>
        <p:spPr bwMode="black"/>
        <p:txBody>
          <a:bodyPr/>
          <a:lstStyle/>
          <a:p>
            <a:r>
              <a:rPr lang="en-US"/>
              <a:t>Click to edit Master title style</a:t>
            </a:r>
          </a:p>
        </p:txBody>
      </p:sp>
      <p:sp>
        <p:nvSpPr>
          <p:cNvPr id="3" name="Copy 1" descr="Content text frame">
            <a:extLst>
              <a:ext uri="{FF2B5EF4-FFF2-40B4-BE49-F238E27FC236}">
                <a16:creationId xmlns:a16="http://schemas.microsoft.com/office/drawing/2014/main" id="{A8B1D58A-DC84-4573-957E-9BEA9AAB308E}"/>
              </a:ext>
            </a:extLst>
          </p:cNvPr>
          <p:cNvSpPr>
            <a:spLocks noGrp="1"/>
          </p:cNvSpPr>
          <p:nvPr>
            <p:ph sz="half" idx="1"/>
          </p:nvPr>
        </p:nvSpPr>
        <p:spPr bwMode="black">
          <a:xfrm>
            <a:off x="411162" y="1414800"/>
            <a:ext cx="5470526" cy="475200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 2" descr="Content text frame">
            <a:extLst>
              <a:ext uri="{FF2B5EF4-FFF2-40B4-BE49-F238E27FC236}">
                <a16:creationId xmlns:a16="http://schemas.microsoft.com/office/drawing/2014/main" id="{BF3FF41E-3844-4153-B955-A1F3E9EC1D30}"/>
              </a:ext>
            </a:extLst>
          </p:cNvPr>
          <p:cNvSpPr>
            <a:spLocks noGrp="1"/>
          </p:cNvSpPr>
          <p:nvPr>
            <p:ph sz="half" idx="2"/>
          </p:nvPr>
        </p:nvSpPr>
        <p:spPr bwMode="black">
          <a:xfrm>
            <a:off x="6315075" y="1414800"/>
            <a:ext cx="5465763" cy="475200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Siemens Logo" descr="Siemens logo">
            <a:extLst>
              <a:ext uri="{FF2B5EF4-FFF2-40B4-BE49-F238E27FC236}">
                <a16:creationId xmlns:a16="http://schemas.microsoft.com/office/drawing/2014/main" id="{6FCACBED-2537-4F3E-8D2C-E60141005364}"/>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635188" y="6418800"/>
            <a:ext cx="1152000" cy="183168"/>
          </a:xfrm>
          <a:prstGeom prst="rect">
            <a:avLst/>
          </a:prstGeom>
        </p:spPr>
      </p:pic>
      <p:sp>
        <p:nvSpPr>
          <p:cNvPr id="6" name="Footer Placeholder" descr="Footer with copyright, author and department information, and date">
            <a:extLst>
              <a:ext uri="{FF2B5EF4-FFF2-40B4-BE49-F238E27FC236}">
                <a16:creationId xmlns:a16="http://schemas.microsoft.com/office/drawing/2014/main" id="{33A503D1-D234-4258-9A03-D858B10BA46D}"/>
              </a:ext>
            </a:extLst>
          </p:cNvPr>
          <p:cNvSpPr>
            <a:spLocks noGrp="1"/>
          </p:cNvSpPr>
          <p:nvPr>
            <p:ph type="ftr" sz="quarter" idx="10"/>
          </p:nvPr>
        </p:nvSpPr>
        <p:spPr bwMode="black"/>
        <p:txBody>
          <a:bodyPr/>
          <a:lstStyle/>
          <a:p>
            <a:pPr>
              <a:lnSpc>
                <a:spcPct val="100000"/>
              </a:lnSpc>
            </a:pPr>
            <a:r>
              <a:rPr lang="en-US"/>
              <a:t>Restricted | © Siemens 2025 | Insights Hub Production Copilot - Agent Design | 2025-04</a:t>
            </a:r>
          </a:p>
        </p:txBody>
      </p:sp>
      <p:sp>
        <p:nvSpPr>
          <p:cNvPr id="7" name="Slide Number Placeholder">
            <a:extLst>
              <a:ext uri="{FF2B5EF4-FFF2-40B4-BE49-F238E27FC236}">
                <a16:creationId xmlns:a16="http://schemas.microsoft.com/office/drawing/2014/main" id="{21AA656B-0BAF-4B75-90BE-93CAC5946C0B}"/>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951439580"/>
      </p:ext>
    </p:extLst>
  </p:cSld>
  <p:clrMapOvr>
    <a:masterClrMapping/>
  </p:clrMapOvr>
  <p:extLst>
    <p:ext uri="{DCECCB84-F9BA-43D5-87BE-67443E8EF086}">
      <p15:sldGuideLst xmlns:p15="http://schemas.microsoft.com/office/powerpoint/2012/main">
        <p15:guide id="1" pos="259" userDrawn="1">
          <p15:clr>
            <a:srgbClr val="65CEFF"/>
          </p15:clr>
        </p15:guide>
        <p15:guide id="2" pos="3705" userDrawn="1">
          <p15:clr>
            <a:srgbClr val="65CEFF"/>
          </p15:clr>
        </p15:guide>
        <p15:guide id="3" pos="3978" userDrawn="1">
          <p15:clr>
            <a:srgbClr val="65CEFF"/>
          </p15:clr>
        </p15:guide>
        <p15:guide id="4" pos="6472" userDrawn="1">
          <p15:clr>
            <a:srgbClr val="65CEFF"/>
          </p15:clr>
        </p15:guide>
        <p15:guide id="5" pos="7425" userDrawn="1">
          <p15:clr>
            <a:srgbClr val="65CEFF"/>
          </p15:clr>
        </p15:guide>
        <p15:guide id="6" orient="horz" pos="302" userDrawn="1">
          <p15:clr>
            <a:srgbClr val="65CEFF"/>
          </p15:clr>
        </p15:guide>
        <p15:guide id="7" orient="horz" pos="664" userDrawn="1">
          <p15:clr>
            <a:srgbClr val="65CEFF"/>
          </p15:clr>
        </p15:guide>
        <p15:guide id="8" orient="horz" pos="891" userDrawn="1">
          <p15:clr>
            <a:srgbClr val="65CEFF"/>
          </p15:clr>
        </p15:guide>
        <p15:guide id="9" orient="horz" pos="3658" userDrawn="1">
          <p15:clr>
            <a:srgbClr val="65CEFF"/>
          </p15:clr>
        </p15:guide>
        <p15:guide id="10" orient="horz" pos="3885" userDrawn="1">
          <p15:clr>
            <a:srgbClr val="65CEFF"/>
          </p15:clr>
        </p15:guide>
        <p15:guide id="11" orient="horz" pos="4157" userDrawn="1">
          <p15:clr>
            <a:srgbClr val="65CEFF"/>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8" name="Title" descr="Slide headline">
            <a:extLst>
              <a:ext uri="{FF2B5EF4-FFF2-40B4-BE49-F238E27FC236}">
                <a16:creationId xmlns:a16="http://schemas.microsoft.com/office/drawing/2014/main" id="{39939C22-A735-46A9-A277-A4B1B330F31C}"/>
              </a:ext>
            </a:extLst>
          </p:cNvPr>
          <p:cNvSpPr>
            <a:spLocks noGrp="1"/>
          </p:cNvSpPr>
          <p:nvPr>
            <p:ph type="title"/>
          </p:nvPr>
        </p:nvSpPr>
        <p:spPr bwMode="black"/>
        <p:txBody>
          <a:bodyPr/>
          <a:lstStyle/>
          <a:p>
            <a:r>
              <a:rPr lang="en-US"/>
              <a:t>Click to edit Master title style</a:t>
            </a:r>
          </a:p>
        </p:txBody>
      </p:sp>
      <p:sp>
        <p:nvSpPr>
          <p:cNvPr id="3" name="Copy 1" descr="Content text frame">
            <a:extLst>
              <a:ext uri="{FF2B5EF4-FFF2-40B4-BE49-F238E27FC236}">
                <a16:creationId xmlns:a16="http://schemas.microsoft.com/office/drawing/2014/main" id="{A8B1D58A-DC84-4573-957E-9BEA9AAB308E}"/>
              </a:ext>
            </a:extLst>
          </p:cNvPr>
          <p:cNvSpPr>
            <a:spLocks noGrp="1"/>
          </p:cNvSpPr>
          <p:nvPr>
            <p:ph sz="half" idx="1"/>
          </p:nvPr>
        </p:nvSpPr>
        <p:spPr bwMode="black">
          <a:xfrm>
            <a:off x="411162" y="1414800"/>
            <a:ext cx="3600000" cy="475200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 2" descr="Content text frame">
            <a:extLst>
              <a:ext uri="{FF2B5EF4-FFF2-40B4-BE49-F238E27FC236}">
                <a16:creationId xmlns:a16="http://schemas.microsoft.com/office/drawing/2014/main" id="{BF3FF41E-3844-4153-B955-A1F3E9EC1D30}"/>
              </a:ext>
            </a:extLst>
          </p:cNvPr>
          <p:cNvSpPr>
            <a:spLocks noGrp="1"/>
          </p:cNvSpPr>
          <p:nvPr>
            <p:ph sz="half" idx="2"/>
          </p:nvPr>
        </p:nvSpPr>
        <p:spPr bwMode="black">
          <a:xfrm>
            <a:off x="4298400" y="1414800"/>
            <a:ext cx="3600000" cy="475200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py 3" descr="Content text frame">
            <a:extLst>
              <a:ext uri="{FF2B5EF4-FFF2-40B4-BE49-F238E27FC236}">
                <a16:creationId xmlns:a16="http://schemas.microsoft.com/office/drawing/2014/main" id="{F020B491-E63A-4FB5-94ED-2BC31EB35C33}"/>
              </a:ext>
            </a:extLst>
          </p:cNvPr>
          <p:cNvSpPr>
            <a:spLocks noGrp="1"/>
          </p:cNvSpPr>
          <p:nvPr>
            <p:ph sz="half" idx="12"/>
          </p:nvPr>
        </p:nvSpPr>
        <p:spPr bwMode="black">
          <a:xfrm>
            <a:off x="8186400" y="1414800"/>
            <a:ext cx="3600000" cy="475200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Siemens Logo" descr="Siemens logo">
            <a:extLst>
              <a:ext uri="{FF2B5EF4-FFF2-40B4-BE49-F238E27FC236}">
                <a16:creationId xmlns:a16="http://schemas.microsoft.com/office/drawing/2014/main" id="{6FCACBED-2537-4F3E-8D2C-E60141005364}"/>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635188" y="6418800"/>
            <a:ext cx="1152000" cy="183168"/>
          </a:xfrm>
          <a:prstGeom prst="rect">
            <a:avLst/>
          </a:prstGeom>
        </p:spPr>
      </p:pic>
      <p:sp>
        <p:nvSpPr>
          <p:cNvPr id="6" name="Footer Placeholder" descr="Footer with copyright, author and department information, and date">
            <a:extLst>
              <a:ext uri="{FF2B5EF4-FFF2-40B4-BE49-F238E27FC236}">
                <a16:creationId xmlns:a16="http://schemas.microsoft.com/office/drawing/2014/main" id="{E613FA68-C74A-4621-9563-250388EBCC8B}"/>
              </a:ext>
            </a:extLst>
          </p:cNvPr>
          <p:cNvSpPr>
            <a:spLocks noGrp="1"/>
          </p:cNvSpPr>
          <p:nvPr>
            <p:ph type="ftr" sz="quarter" idx="13"/>
          </p:nvPr>
        </p:nvSpPr>
        <p:spPr bwMode="black"/>
        <p:txBody>
          <a:bodyPr/>
          <a:lstStyle/>
          <a:p>
            <a:pPr>
              <a:lnSpc>
                <a:spcPct val="100000"/>
              </a:lnSpc>
            </a:pPr>
            <a:r>
              <a:rPr lang="en-US"/>
              <a:t>Restricted | © Siemens 2025 | Insights Hub Production Copilot - Agent Design | 2025-04</a:t>
            </a:r>
          </a:p>
        </p:txBody>
      </p:sp>
      <p:sp>
        <p:nvSpPr>
          <p:cNvPr id="7" name="Slide Number Placeholder">
            <a:extLst>
              <a:ext uri="{FF2B5EF4-FFF2-40B4-BE49-F238E27FC236}">
                <a16:creationId xmlns:a16="http://schemas.microsoft.com/office/drawing/2014/main" id="{F9117D9C-D502-472C-A3C8-FA9087A2EDCE}"/>
              </a:ext>
              <a:ext uri="{C183D7F6-B498-43B3-948B-1728B52AA6E4}">
                <adec:decorative xmlns:adec="http://schemas.microsoft.com/office/drawing/2017/decorative" val="1"/>
              </a:ext>
            </a:extLst>
          </p:cNvPr>
          <p:cNvSpPr>
            <a:spLocks noGrp="1"/>
          </p:cNvSpPr>
          <p:nvPr>
            <p:ph type="sldNum" sz="quarter" idx="14"/>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448910675"/>
      </p:ext>
    </p:extLst>
  </p:cSld>
  <p:clrMapOvr>
    <a:masterClrMapping/>
  </p:clrMapOvr>
  <p:extLst>
    <p:ext uri="{DCECCB84-F9BA-43D5-87BE-67443E8EF086}">
      <p15:sldGuideLst xmlns:p15="http://schemas.microsoft.com/office/powerpoint/2012/main">
        <p15:guide id="1" pos="259" userDrawn="1">
          <p15:clr>
            <a:srgbClr val="65CEFF"/>
          </p15:clr>
        </p15:guide>
        <p15:guide id="2" pos="2526" userDrawn="1">
          <p15:clr>
            <a:srgbClr val="65CEFF"/>
          </p15:clr>
        </p15:guide>
        <p15:guide id="3" pos="2708" userDrawn="1">
          <p15:clr>
            <a:srgbClr val="65CEFF"/>
          </p15:clr>
        </p15:guide>
        <p15:guide id="4" pos="4975" userDrawn="1">
          <p15:clr>
            <a:srgbClr val="65CEFF"/>
          </p15:clr>
        </p15:guide>
        <p15:guide id="5" pos="5157" userDrawn="1">
          <p15:clr>
            <a:srgbClr val="65CEFF"/>
          </p15:clr>
        </p15:guide>
        <p15:guide id="6" pos="6472" userDrawn="1">
          <p15:clr>
            <a:srgbClr val="65CEFF"/>
          </p15:clr>
        </p15:guide>
        <p15:guide id="7" pos="7425" userDrawn="1">
          <p15:clr>
            <a:srgbClr val="65CEFF"/>
          </p15:clr>
        </p15:guide>
        <p15:guide id="8" orient="horz" pos="302" userDrawn="1">
          <p15:clr>
            <a:srgbClr val="65CEFF"/>
          </p15:clr>
        </p15:guide>
        <p15:guide id="9" orient="horz" pos="664" userDrawn="1">
          <p15:clr>
            <a:srgbClr val="65CEFF"/>
          </p15:clr>
        </p15:guide>
        <p15:guide id="10" orient="horz" pos="891" userDrawn="1">
          <p15:clr>
            <a:srgbClr val="65CEFF"/>
          </p15:clr>
        </p15:guide>
        <p15:guide id="11" orient="horz" pos="3658" userDrawn="1">
          <p15:clr>
            <a:srgbClr val="65CEFF"/>
          </p15:clr>
        </p15:guide>
        <p15:guide id="12" orient="horz" pos="3885" userDrawn="1">
          <p15:clr>
            <a:srgbClr val="65CEFF"/>
          </p15:clr>
        </p15:guide>
        <p15:guide id="13" orient="horz" pos="4157" userDrawn="1">
          <p15:clr>
            <a:srgbClr val="65CEFF"/>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ur objects">
    <p:spTree>
      <p:nvGrpSpPr>
        <p:cNvPr id="1" name=""/>
        <p:cNvGrpSpPr/>
        <p:nvPr/>
      </p:nvGrpSpPr>
      <p:grpSpPr>
        <a:xfrm>
          <a:off x="0" y="0"/>
          <a:ext cx="0" cy="0"/>
          <a:chOff x="0" y="0"/>
          <a:chExt cx="0" cy="0"/>
        </a:xfrm>
      </p:grpSpPr>
      <p:sp>
        <p:nvSpPr>
          <p:cNvPr id="8" name="Title" descr="Slide headline">
            <a:extLst>
              <a:ext uri="{FF2B5EF4-FFF2-40B4-BE49-F238E27FC236}">
                <a16:creationId xmlns:a16="http://schemas.microsoft.com/office/drawing/2014/main" id="{39939C22-A735-46A9-A277-A4B1B330F31C}"/>
              </a:ext>
            </a:extLst>
          </p:cNvPr>
          <p:cNvSpPr>
            <a:spLocks noGrp="1"/>
          </p:cNvSpPr>
          <p:nvPr>
            <p:ph type="title"/>
          </p:nvPr>
        </p:nvSpPr>
        <p:spPr bwMode="black"/>
        <p:txBody>
          <a:bodyPr/>
          <a:lstStyle/>
          <a:p>
            <a:r>
              <a:rPr lang="en-US"/>
              <a:t>Click to edit Master title style</a:t>
            </a:r>
          </a:p>
        </p:txBody>
      </p:sp>
      <p:sp>
        <p:nvSpPr>
          <p:cNvPr id="3" name="Copy 1" descr="Content text frame">
            <a:extLst>
              <a:ext uri="{FF2B5EF4-FFF2-40B4-BE49-F238E27FC236}">
                <a16:creationId xmlns:a16="http://schemas.microsoft.com/office/drawing/2014/main" id="{A8B1D58A-DC84-4573-957E-9BEA9AAB308E}"/>
              </a:ext>
            </a:extLst>
          </p:cNvPr>
          <p:cNvSpPr>
            <a:spLocks noGrp="1"/>
          </p:cNvSpPr>
          <p:nvPr>
            <p:ph sz="half" idx="1"/>
          </p:nvPr>
        </p:nvSpPr>
        <p:spPr bwMode="black">
          <a:xfrm>
            <a:off x="411162" y="1414800"/>
            <a:ext cx="5470526" cy="2088000"/>
          </a:xfrm>
          <a:prstGeom prst="rect">
            <a:avLst/>
          </a:prstGeom>
        </p:spPr>
        <p:txBody>
          <a:bodyPr>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py 2" descr="Content text frame">
            <a:extLst>
              <a:ext uri="{FF2B5EF4-FFF2-40B4-BE49-F238E27FC236}">
                <a16:creationId xmlns:a16="http://schemas.microsoft.com/office/drawing/2014/main" id="{2871E7F7-6A93-4406-8617-80D9CFF396A8}"/>
              </a:ext>
            </a:extLst>
          </p:cNvPr>
          <p:cNvSpPr>
            <a:spLocks noGrp="1"/>
          </p:cNvSpPr>
          <p:nvPr>
            <p:ph sz="half" idx="12"/>
          </p:nvPr>
        </p:nvSpPr>
        <p:spPr bwMode="black">
          <a:xfrm>
            <a:off x="411162" y="3718800"/>
            <a:ext cx="5470526" cy="2088000"/>
          </a:xfrm>
          <a:prstGeom prst="rect">
            <a:avLst/>
          </a:prstGeom>
        </p:spPr>
        <p:txBody>
          <a:bodyPr>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 3" descr="Content text frame">
            <a:extLst>
              <a:ext uri="{FF2B5EF4-FFF2-40B4-BE49-F238E27FC236}">
                <a16:creationId xmlns:a16="http://schemas.microsoft.com/office/drawing/2014/main" id="{BF3FF41E-3844-4153-B955-A1F3E9EC1D30}"/>
              </a:ext>
            </a:extLst>
          </p:cNvPr>
          <p:cNvSpPr>
            <a:spLocks noGrp="1"/>
          </p:cNvSpPr>
          <p:nvPr>
            <p:ph sz="half" idx="2"/>
          </p:nvPr>
        </p:nvSpPr>
        <p:spPr bwMode="black">
          <a:xfrm>
            <a:off x="6315075" y="1414800"/>
            <a:ext cx="5465763" cy="2088000"/>
          </a:xfrm>
          <a:prstGeom prst="rect">
            <a:avLst/>
          </a:prstGeom>
        </p:spPr>
        <p:txBody>
          <a:bodyPr>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py 4" descr="Content text frame">
            <a:extLst>
              <a:ext uri="{FF2B5EF4-FFF2-40B4-BE49-F238E27FC236}">
                <a16:creationId xmlns:a16="http://schemas.microsoft.com/office/drawing/2014/main" id="{7AD3B9B1-3210-46C8-8222-A0E11719EB88}"/>
              </a:ext>
            </a:extLst>
          </p:cNvPr>
          <p:cNvSpPr>
            <a:spLocks noGrp="1"/>
          </p:cNvSpPr>
          <p:nvPr>
            <p:ph sz="half" idx="13"/>
          </p:nvPr>
        </p:nvSpPr>
        <p:spPr bwMode="black">
          <a:xfrm>
            <a:off x="6315075" y="3718800"/>
            <a:ext cx="5465763" cy="2088000"/>
          </a:xfrm>
          <a:prstGeom prst="rect">
            <a:avLst/>
          </a:prstGeom>
        </p:spPr>
        <p:txBody>
          <a:bodyPr>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Siemens Logo" descr="Siemens logo">
            <a:extLst>
              <a:ext uri="{FF2B5EF4-FFF2-40B4-BE49-F238E27FC236}">
                <a16:creationId xmlns:a16="http://schemas.microsoft.com/office/drawing/2014/main" id="{6FCACBED-2537-4F3E-8D2C-E60141005364}"/>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635188" y="6418800"/>
            <a:ext cx="1152000" cy="183168"/>
          </a:xfrm>
          <a:prstGeom prst="rect">
            <a:avLst/>
          </a:prstGeom>
        </p:spPr>
      </p:pic>
      <p:sp>
        <p:nvSpPr>
          <p:cNvPr id="6" name="Footer Placeholder" descr="Footer with copyright, author and department information, and date">
            <a:extLst>
              <a:ext uri="{FF2B5EF4-FFF2-40B4-BE49-F238E27FC236}">
                <a16:creationId xmlns:a16="http://schemas.microsoft.com/office/drawing/2014/main" id="{1DF6F0C8-00D9-4034-B3CC-D376702BE1C8}"/>
              </a:ext>
            </a:extLst>
          </p:cNvPr>
          <p:cNvSpPr>
            <a:spLocks noGrp="1"/>
          </p:cNvSpPr>
          <p:nvPr>
            <p:ph type="ftr" sz="quarter" idx="14"/>
          </p:nvPr>
        </p:nvSpPr>
        <p:spPr bwMode="black"/>
        <p:txBody>
          <a:bodyPr/>
          <a:lstStyle/>
          <a:p>
            <a:pPr>
              <a:lnSpc>
                <a:spcPct val="100000"/>
              </a:lnSpc>
            </a:pPr>
            <a:r>
              <a:rPr lang="en-US"/>
              <a:t>Restricted | © Siemens 2025 | Insights Hub Production Copilot - Agent Design | 2025-04</a:t>
            </a:r>
          </a:p>
        </p:txBody>
      </p:sp>
      <p:sp>
        <p:nvSpPr>
          <p:cNvPr id="7" name="Slide Number Placeholder">
            <a:extLst>
              <a:ext uri="{FF2B5EF4-FFF2-40B4-BE49-F238E27FC236}">
                <a16:creationId xmlns:a16="http://schemas.microsoft.com/office/drawing/2014/main" id="{53D55964-F7E8-48E3-84D5-FE4FE835C563}"/>
              </a:ext>
              <a:ext uri="{C183D7F6-B498-43B3-948B-1728B52AA6E4}">
                <adec:decorative xmlns:adec="http://schemas.microsoft.com/office/drawing/2017/decorative" val="1"/>
              </a:ext>
            </a:extLst>
          </p:cNvPr>
          <p:cNvSpPr>
            <a:spLocks noGrp="1"/>
          </p:cNvSpPr>
          <p:nvPr>
            <p:ph type="sldNum" sz="quarter" idx="15"/>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2503860774"/>
      </p:ext>
    </p:extLst>
  </p:cSld>
  <p:clrMapOvr>
    <a:masterClrMapping/>
  </p:clrMapOvr>
  <p:extLst>
    <p:ext uri="{DCECCB84-F9BA-43D5-87BE-67443E8EF086}">
      <p15:sldGuideLst xmlns:p15="http://schemas.microsoft.com/office/powerpoint/2012/main">
        <p15:guide id="1" pos="259" userDrawn="1">
          <p15:clr>
            <a:srgbClr val="65CEFF"/>
          </p15:clr>
        </p15:guide>
        <p15:guide id="2" pos="3705" userDrawn="1">
          <p15:clr>
            <a:srgbClr val="65CEFF"/>
          </p15:clr>
        </p15:guide>
        <p15:guide id="3" pos="3978" userDrawn="1">
          <p15:clr>
            <a:srgbClr val="65CEFF"/>
          </p15:clr>
        </p15:guide>
        <p15:guide id="4" pos="6472" userDrawn="1">
          <p15:clr>
            <a:srgbClr val="65CEFF"/>
          </p15:clr>
        </p15:guide>
        <p15:guide id="5" pos="7425" userDrawn="1">
          <p15:clr>
            <a:srgbClr val="65CEFF"/>
          </p15:clr>
        </p15:guide>
        <p15:guide id="6" orient="horz" pos="302" userDrawn="1">
          <p15:clr>
            <a:srgbClr val="65CEFF"/>
          </p15:clr>
        </p15:guide>
        <p15:guide id="7" orient="horz" pos="664" userDrawn="1">
          <p15:clr>
            <a:srgbClr val="65CEFF"/>
          </p15:clr>
        </p15:guide>
        <p15:guide id="8" orient="horz" pos="891" userDrawn="1">
          <p15:clr>
            <a:srgbClr val="65CEFF"/>
          </p15:clr>
        </p15:guide>
        <p15:guide id="9" orient="horz" pos="2206" userDrawn="1">
          <p15:clr>
            <a:srgbClr val="65CEFF"/>
          </p15:clr>
        </p15:guide>
        <p15:guide id="10" orient="horz" pos="2343" userDrawn="1">
          <p15:clr>
            <a:srgbClr val="65CEFF"/>
          </p15:clr>
        </p15:guide>
        <p15:guide id="11" orient="horz" pos="3658" userDrawn="1">
          <p15:clr>
            <a:srgbClr val="65CEFF"/>
          </p15:clr>
        </p15:guide>
        <p15:guide id="12" orient="horz" pos="3885" userDrawn="1">
          <p15:clr>
            <a:srgbClr val="65CEFF"/>
          </p15:clr>
        </p15:guide>
        <p15:guide id="13" orient="horz" pos="4157" userDrawn="1">
          <p15:clr>
            <a:srgbClr val="65CEFF"/>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lumns (Spotlight)">
    <p:spTree>
      <p:nvGrpSpPr>
        <p:cNvPr id="1" name=""/>
        <p:cNvGrpSpPr/>
        <p:nvPr/>
      </p:nvGrpSpPr>
      <p:grpSpPr>
        <a:xfrm>
          <a:off x="0" y="0"/>
          <a:ext cx="0" cy="0"/>
          <a:chOff x="0" y="0"/>
          <a:chExt cx="0" cy="0"/>
        </a:xfrm>
      </p:grpSpPr>
      <p:sp>
        <p:nvSpPr>
          <p:cNvPr id="2" name="Title" descr="Slide headline">
            <a:extLst>
              <a:ext uri="{FF2B5EF4-FFF2-40B4-BE49-F238E27FC236}">
                <a16:creationId xmlns:a16="http://schemas.microsoft.com/office/drawing/2014/main" id="{E568133C-15D2-4F33-802E-DF15E7891829}"/>
              </a:ext>
            </a:extLst>
          </p:cNvPr>
          <p:cNvSpPr>
            <a:spLocks noGrp="1"/>
          </p:cNvSpPr>
          <p:nvPr>
            <p:ph type="title"/>
          </p:nvPr>
        </p:nvSpPr>
        <p:spPr bwMode="black"/>
        <p:txBody>
          <a:bodyPr/>
          <a:lstStyle/>
          <a:p>
            <a:r>
              <a:rPr lang="en-US"/>
              <a:t>Click to edit Master title style</a:t>
            </a:r>
          </a:p>
        </p:txBody>
      </p:sp>
      <p:sp>
        <p:nvSpPr>
          <p:cNvPr id="7" name="Picture Placeholder" descr="Thematic picture – please describe further">
            <a:extLst>
              <a:ext uri="{FF2B5EF4-FFF2-40B4-BE49-F238E27FC236}">
                <a16:creationId xmlns:a16="http://schemas.microsoft.com/office/drawing/2014/main" id="{90866A30-329B-420B-B42B-2C69E0DE6D9B}"/>
              </a:ext>
            </a:extLst>
          </p:cNvPr>
          <p:cNvSpPr>
            <a:spLocks noGrp="1"/>
          </p:cNvSpPr>
          <p:nvPr>
            <p:ph type="pic" sz="quarter" idx="12" hasCustomPrompt="1"/>
          </p:nvPr>
        </p:nvSpPr>
        <p:spPr bwMode="ltGray">
          <a:xfrm>
            <a:off x="411161" y="1414800"/>
            <a:ext cx="7199313" cy="4752000"/>
          </a:xfrm>
          <a:solidFill>
            <a:srgbClr val="9999A9"/>
          </a:solidFill>
        </p:spPr>
        <p:txBody>
          <a:bodyPr lIns="144000" tIns="108000" rIns="144000" bIns="108000">
            <a:noAutofit/>
          </a:bodyPr>
          <a:lstStyle/>
          <a:p>
            <a:r>
              <a:rPr lang="en-US"/>
              <a:t>Thematic picture</a:t>
            </a:r>
          </a:p>
        </p:txBody>
      </p:sp>
      <p:sp>
        <p:nvSpPr>
          <p:cNvPr id="4" name="Copy" descr="Content text frame">
            <a:extLst>
              <a:ext uri="{FF2B5EF4-FFF2-40B4-BE49-F238E27FC236}">
                <a16:creationId xmlns:a16="http://schemas.microsoft.com/office/drawing/2014/main" id="{BF3FF41E-3844-4153-B955-A1F3E9EC1D30}"/>
              </a:ext>
            </a:extLst>
          </p:cNvPr>
          <p:cNvSpPr>
            <a:spLocks noGrp="1"/>
          </p:cNvSpPr>
          <p:nvPr>
            <p:ph sz="half" idx="2"/>
          </p:nvPr>
        </p:nvSpPr>
        <p:spPr bwMode="black">
          <a:xfrm>
            <a:off x="8043189" y="1414800"/>
            <a:ext cx="3744000" cy="475200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Siemens Logo" descr="Siemens logo">
            <a:extLst>
              <a:ext uri="{FF2B5EF4-FFF2-40B4-BE49-F238E27FC236}">
                <a16:creationId xmlns:a16="http://schemas.microsoft.com/office/drawing/2014/main" id="{F468BE17-5D03-45C2-9D37-CF354AAA9589}"/>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635188" y="6418800"/>
            <a:ext cx="1152000" cy="183168"/>
          </a:xfrm>
          <a:prstGeom prst="rect">
            <a:avLst/>
          </a:prstGeom>
        </p:spPr>
      </p:pic>
      <p:sp>
        <p:nvSpPr>
          <p:cNvPr id="3" name="Footer Placeholder" descr="Footer with copyright, author and department information, and date">
            <a:extLst>
              <a:ext uri="{FF2B5EF4-FFF2-40B4-BE49-F238E27FC236}">
                <a16:creationId xmlns:a16="http://schemas.microsoft.com/office/drawing/2014/main" id="{33756E69-CA2F-47EC-9D32-CB09C4CD83F1}"/>
              </a:ext>
            </a:extLst>
          </p:cNvPr>
          <p:cNvSpPr>
            <a:spLocks noGrp="1"/>
          </p:cNvSpPr>
          <p:nvPr>
            <p:ph type="ftr" sz="quarter" idx="13"/>
          </p:nvPr>
        </p:nvSpPr>
        <p:spPr bwMode="black"/>
        <p:txBody>
          <a:bodyPr/>
          <a:lstStyle/>
          <a:p>
            <a:pPr>
              <a:lnSpc>
                <a:spcPct val="100000"/>
              </a:lnSpc>
            </a:pPr>
            <a:r>
              <a:rPr lang="en-US"/>
              <a:t>Restricted | © Siemens 2025 | Insights Hub Production Copilot - Agent Design | 2025-04</a:t>
            </a:r>
          </a:p>
        </p:txBody>
      </p:sp>
      <p:sp>
        <p:nvSpPr>
          <p:cNvPr id="5" name="Slide Number Placeholder">
            <a:extLst>
              <a:ext uri="{FF2B5EF4-FFF2-40B4-BE49-F238E27FC236}">
                <a16:creationId xmlns:a16="http://schemas.microsoft.com/office/drawing/2014/main" id="{95022CCB-0484-488B-8637-222C3919B0F7}"/>
              </a:ext>
              <a:ext uri="{C183D7F6-B498-43B3-948B-1728B52AA6E4}">
                <adec:decorative xmlns:adec="http://schemas.microsoft.com/office/drawing/2017/decorative" val="1"/>
              </a:ext>
            </a:extLst>
          </p:cNvPr>
          <p:cNvSpPr>
            <a:spLocks noGrp="1"/>
          </p:cNvSpPr>
          <p:nvPr>
            <p:ph type="sldNum" sz="quarter" idx="14"/>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408848882"/>
      </p:ext>
    </p:extLst>
  </p:cSld>
  <p:clrMapOvr>
    <a:masterClrMapping/>
  </p:clrMapOvr>
  <p:extLst>
    <p:ext uri="{DCECCB84-F9BA-43D5-87BE-67443E8EF086}">
      <p15:sldGuideLst xmlns:p15="http://schemas.microsoft.com/office/powerpoint/2012/main">
        <p15:guide id="1" pos="259" userDrawn="1">
          <p15:clr>
            <a:srgbClr val="65CEFF"/>
          </p15:clr>
        </p15:guide>
        <p15:guide id="2" pos="4794" userDrawn="1">
          <p15:clr>
            <a:srgbClr val="65CEFF"/>
          </p15:clr>
        </p15:guide>
        <p15:guide id="3" pos="5066" userDrawn="1">
          <p15:clr>
            <a:srgbClr val="65CEFF"/>
          </p15:clr>
        </p15:guide>
        <p15:guide id="4" pos="6472" userDrawn="1">
          <p15:clr>
            <a:srgbClr val="65CEFF"/>
          </p15:clr>
        </p15:guide>
        <p15:guide id="5" pos="7425" userDrawn="1">
          <p15:clr>
            <a:srgbClr val="65CEFF"/>
          </p15:clr>
        </p15:guide>
        <p15:guide id="6" orient="horz" pos="302" userDrawn="1">
          <p15:clr>
            <a:srgbClr val="65CEFF"/>
          </p15:clr>
        </p15:guide>
        <p15:guide id="7" orient="horz" pos="664" userDrawn="1">
          <p15:clr>
            <a:srgbClr val="65CEFF"/>
          </p15:clr>
        </p15:guide>
        <p15:guide id="8" orient="horz" pos="891" userDrawn="1">
          <p15:clr>
            <a:srgbClr val="65CEFF"/>
          </p15:clr>
        </p15:guide>
        <p15:guide id="9" orient="horz" pos="3658" userDrawn="1">
          <p15:clr>
            <a:srgbClr val="65CEFF"/>
          </p15:clr>
        </p15:guide>
        <p15:guide id="10" orient="horz" pos="3885" userDrawn="1">
          <p15:clr>
            <a:srgbClr val="65CEFF"/>
          </p15:clr>
        </p15:guide>
        <p15:guide id="11" orient="horz" pos="4157" userDrawn="1">
          <p15:clr>
            <a:srgbClr val="65CEFF"/>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ne table (large)">
    <p:spTree>
      <p:nvGrpSpPr>
        <p:cNvPr id="1" name=""/>
        <p:cNvGrpSpPr/>
        <p:nvPr/>
      </p:nvGrpSpPr>
      <p:grpSpPr>
        <a:xfrm>
          <a:off x="0" y="0"/>
          <a:ext cx="0" cy="0"/>
          <a:chOff x="0" y="0"/>
          <a:chExt cx="0" cy="0"/>
        </a:xfrm>
      </p:grpSpPr>
      <p:sp>
        <p:nvSpPr>
          <p:cNvPr id="7" name="Title" descr="Slide headline">
            <a:extLst>
              <a:ext uri="{FF2B5EF4-FFF2-40B4-BE49-F238E27FC236}">
                <a16:creationId xmlns:a16="http://schemas.microsoft.com/office/drawing/2014/main" id="{9C4633C1-8D3E-45A5-A522-817574663A85}"/>
              </a:ext>
            </a:extLst>
          </p:cNvPr>
          <p:cNvSpPr>
            <a:spLocks noGrp="1"/>
          </p:cNvSpPr>
          <p:nvPr>
            <p:ph type="title"/>
          </p:nvPr>
        </p:nvSpPr>
        <p:spPr bwMode="black"/>
        <p:txBody>
          <a:bodyPr/>
          <a:lstStyle>
            <a:lvl1pPr>
              <a:defRPr>
                <a:solidFill>
                  <a:schemeClr val="accent1"/>
                </a:solidFill>
              </a:defRPr>
            </a:lvl1pPr>
          </a:lstStyle>
          <a:p>
            <a:r>
              <a:rPr lang="en-US"/>
              <a:t>Click to edit Master title style</a:t>
            </a:r>
          </a:p>
        </p:txBody>
      </p:sp>
      <p:sp>
        <p:nvSpPr>
          <p:cNvPr id="6" name="Table Placeholder" descr="Content table  frame">
            <a:extLst>
              <a:ext uri="{FF2B5EF4-FFF2-40B4-BE49-F238E27FC236}">
                <a16:creationId xmlns:a16="http://schemas.microsoft.com/office/drawing/2014/main" id="{D41D1FE0-EDDA-47B8-BF1F-831D4733C32A}"/>
              </a:ext>
            </a:extLst>
          </p:cNvPr>
          <p:cNvSpPr>
            <a:spLocks noGrp="1"/>
          </p:cNvSpPr>
          <p:nvPr>
            <p:ph type="tbl" sz="quarter" idx="12"/>
          </p:nvPr>
        </p:nvSpPr>
        <p:spPr bwMode="black">
          <a:xfrm>
            <a:off x="404812" y="1414461"/>
            <a:ext cx="11376026" cy="4392000"/>
          </a:xfrm>
        </p:spPr>
        <p:txBody>
          <a:bodyPr/>
          <a:lstStyle/>
          <a:p>
            <a:r>
              <a:rPr lang="en-US"/>
              <a:t>Click icon to add table</a:t>
            </a:r>
          </a:p>
        </p:txBody>
      </p:sp>
      <p:pic>
        <p:nvPicPr>
          <p:cNvPr id="9" name="Siemens Logo" descr="Siemens logo">
            <a:extLst>
              <a:ext uri="{FF2B5EF4-FFF2-40B4-BE49-F238E27FC236}">
                <a16:creationId xmlns:a16="http://schemas.microsoft.com/office/drawing/2014/main" id="{2EA6CE5F-6FF7-4E0A-AEB2-1A7C43CE05C1}"/>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635188" y="6418800"/>
            <a:ext cx="1152000" cy="183168"/>
          </a:xfrm>
          <a:prstGeom prst="rect">
            <a:avLst/>
          </a:prstGeom>
        </p:spPr>
      </p:pic>
      <p:sp>
        <p:nvSpPr>
          <p:cNvPr id="3" name="Footer Placeholder" descr="Footer with copyright, author and department information, and date">
            <a:extLst>
              <a:ext uri="{FF2B5EF4-FFF2-40B4-BE49-F238E27FC236}">
                <a16:creationId xmlns:a16="http://schemas.microsoft.com/office/drawing/2014/main" id="{9CEA2FAD-1597-4F5C-878D-02CB854024F3}"/>
              </a:ext>
            </a:extLst>
          </p:cNvPr>
          <p:cNvSpPr>
            <a:spLocks noGrp="1"/>
          </p:cNvSpPr>
          <p:nvPr>
            <p:ph type="ftr" sz="quarter" idx="13"/>
          </p:nvPr>
        </p:nvSpPr>
        <p:spPr bwMode="black"/>
        <p:txBody>
          <a:bodyPr/>
          <a:lstStyle/>
          <a:p>
            <a:pPr>
              <a:lnSpc>
                <a:spcPct val="100000"/>
              </a:lnSpc>
            </a:pPr>
            <a:r>
              <a:rPr lang="en-US"/>
              <a:t>Restricted | © Siemens 2025 | Insights Hub Production Copilot - Agent Design | 2025-04</a:t>
            </a:r>
          </a:p>
        </p:txBody>
      </p:sp>
      <p:sp>
        <p:nvSpPr>
          <p:cNvPr id="5" name="Slide Number Placeholder">
            <a:extLst>
              <a:ext uri="{FF2B5EF4-FFF2-40B4-BE49-F238E27FC236}">
                <a16:creationId xmlns:a16="http://schemas.microsoft.com/office/drawing/2014/main" id="{CE0A22CB-5E69-4817-B713-C02B97CF6B91}"/>
              </a:ext>
              <a:ext uri="{C183D7F6-B498-43B3-948B-1728B52AA6E4}">
                <adec:decorative xmlns:adec="http://schemas.microsoft.com/office/drawing/2017/decorative" val="1"/>
              </a:ext>
            </a:extLst>
          </p:cNvPr>
          <p:cNvSpPr>
            <a:spLocks noGrp="1"/>
          </p:cNvSpPr>
          <p:nvPr>
            <p:ph type="sldNum" sz="quarter" idx="14"/>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2912428891"/>
      </p:ext>
    </p:extLst>
  </p:cSld>
  <p:clrMapOvr>
    <a:masterClrMapping/>
  </p:clrMapOvr>
  <p:extLst>
    <p:ext uri="{DCECCB84-F9BA-43D5-87BE-67443E8EF086}">
      <p15:sldGuideLst xmlns:p15="http://schemas.microsoft.com/office/powerpoint/2012/main">
        <p15:guide id="1" pos="259" userDrawn="1">
          <p15:clr>
            <a:srgbClr val="65CEFF"/>
          </p15:clr>
        </p15:guide>
        <p15:guide id="2" pos="6472" userDrawn="1">
          <p15:clr>
            <a:srgbClr val="65CEFF"/>
          </p15:clr>
        </p15:guide>
        <p15:guide id="3" pos="7425" userDrawn="1">
          <p15:clr>
            <a:srgbClr val="65CEFF"/>
          </p15:clr>
        </p15:guide>
        <p15:guide id="4" orient="horz" pos="302" userDrawn="1">
          <p15:clr>
            <a:srgbClr val="65CEFF"/>
          </p15:clr>
        </p15:guide>
        <p15:guide id="5" orient="horz" pos="664" userDrawn="1">
          <p15:clr>
            <a:srgbClr val="65CEFF"/>
          </p15:clr>
        </p15:guide>
        <p15:guide id="6" orient="horz" pos="891" userDrawn="1">
          <p15:clr>
            <a:srgbClr val="65CEFF"/>
          </p15:clr>
        </p15:guide>
        <p15:guide id="7" orient="horz" pos="3658" userDrawn="1">
          <p15:clr>
            <a:srgbClr val="65CEFF"/>
          </p15:clr>
        </p15:guide>
        <p15:guide id="8" orient="horz" pos="3885" userDrawn="1">
          <p15:clr>
            <a:srgbClr val="65CEFF"/>
          </p15:clr>
        </p15:guide>
        <p15:guide id="9" orient="horz" pos="4157" userDrawn="1">
          <p15:clr>
            <a:srgbClr val="65CEFF"/>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rocess flow">
    <p:bg>
      <p:bgRef idx="1001">
        <a:schemeClr val="bg2"/>
      </p:bgRef>
    </p:bg>
    <p:spTree>
      <p:nvGrpSpPr>
        <p:cNvPr id="1" name=""/>
        <p:cNvGrpSpPr/>
        <p:nvPr/>
      </p:nvGrpSpPr>
      <p:grpSpPr>
        <a:xfrm>
          <a:off x="0" y="0"/>
          <a:ext cx="0" cy="0"/>
          <a:chOff x="0" y="0"/>
          <a:chExt cx="0" cy="0"/>
        </a:xfrm>
      </p:grpSpPr>
      <p:sp>
        <p:nvSpPr>
          <p:cNvPr id="5" name="Title" descr="Slide headline">
            <a:extLst>
              <a:ext uri="{FF2B5EF4-FFF2-40B4-BE49-F238E27FC236}">
                <a16:creationId xmlns:a16="http://schemas.microsoft.com/office/drawing/2014/main" id="{9F2A455C-53B1-4792-8EA9-F00926C48E39}"/>
              </a:ext>
            </a:extLst>
          </p:cNvPr>
          <p:cNvSpPr>
            <a:spLocks noGrp="1"/>
          </p:cNvSpPr>
          <p:nvPr>
            <p:ph type="title"/>
          </p:nvPr>
        </p:nvSpPr>
        <p:spPr bwMode="black"/>
        <p:txBody>
          <a:bodyPr/>
          <a:lstStyle>
            <a:lvl1pPr>
              <a:defRPr>
                <a:solidFill>
                  <a:schemeClr val="tx1"/>
                </a:solidFill>
              </a:defRPr>
            </a:lvl1pPr>
          </a:lstStyle>
          <a:p>
            <a:r>
              <a:rPr lang="en-US"/>
              <a:t>Click to edit Master title style</a:t>
            </a:r>
          </a:p>
        </p:txBody>
      </p:sp>
      <p:sp>
        <p:nvSpPr>
          <p:cNvPr id="3" name="Copy 1" descr="Content text frame">
            <a:extLst>
              <a:ext uri="{FF2B5EF4-FFF2-40B4-BE49-F238E27FC236}">
                <a16:creationId xmlns:a16="http://schemas.microsoft.com/office/drawing/2014/main" id="{9CE7E2D8-94E8-4FE6-93A5-924CA3EC5315}"/>
              </a:ext>
            </a:extLst>
          </p:cNvPr>
          <p:cNvSpPr>
            <a:spLocks noGrp="1"/>
          </p:cNvSpPr>
          <p:nvPr>
            <p:ph idx="1"/>
          </p:nvPr>
        </p:nvSpPr>
        <p:spPr bwMode="black">
          <a:xfrm>
            <a:off x="411162" y="1414462"/>
            <a:ext cx="3600000" cy="4392000"/>
          </a:xfrm>
          <a:prstGeom prst="rect">
            <a:avLst/>
          </a:prstGeom>
          <a:ln w="19050">
            <a:solidFill>
              <a:schemeClr val="accent1"/>
            </a:solidFill>
          </a:ln>
        </p:spPr>
        <p:txBody>
          <a:bodyPr lIns="216000" tIns="144000" rIns="216000" bIns="144000">
            <a:noAutofit/>
          </a:bodyPr>
          <a:lstStyle>
            <a:lvl1pPr>
              <a:defRPr>
                <a:ln>
                  <a:noFill/>
                </a:ln>
              </a:defRPr>
            </a:lvl1pPr>
            <a:lvl2pPr>
              <a:buClr>
                <a:schemeClr val="tx1"/>
              </a:buClr>
              <a:defRPr>
                <a:ln>
                  <a:noFill/>
                </a:ln>
              </a:defRPr>
            </a:lvl2pPr>
            <a:lvl3pPr>
              <a:buClr>
                <a:schemeClr val="tx1"/>
              </a:buClr>
              <a:defRPr>
                <a:ln>
                  <a:noFill/>
                </a:ln>
              </a:defRPr>
            </a:lvl3pPr>
            <a:lvl4pPr>
              <a:buClr>
                <a:schemeClr val="tx1"/>
              </a:buClr>
              <a:defRPr>
                <a:ln>
                  <a:noFill/>
                </a:ln>
              </a:defRPr>
            </a:lvl4pPr>
            <a:lvl5pPr>
              <a:buClr>
                <a:schemeClr val="tx1"/>
              </a:buClr>
              <a:defRPr>
                <a:ln>
                  <a:noFill/>
                </a:ln>
              </a:defRPr>
            </a:lvl5pPr>
            <a:lvl6pPr>
              <a:buClr>
                <a:schemeClr val="tx1"/>
              </a:buClr>
              <a:defRPr>
                <a:ln>
                  <a:noFill/>
                </a:ln>
              </a:defRPr>
            </a:lvl6pPr>
            <a:lvl7pPr>
              <a:buClr>
                <a:schemeClr val="tx1"/>
              </a:buClr>
              <a:defRPr>
                <a:ln>
                  <a:noFill/>
                </a:ln>
              </a:defRPr>
            </a:lvl7pPr>
            <a:lvl8pPr>
              <a:buClr>
                <a:schemeClr val="tx1"/>
              </a:buClr>
              <a:defRPr>
                <a:ln>
                  <a:noFill/>
                </a:ln>
              </a:defRPr>
            </a:lvl8pPr>
            <a:lvl9pPr>
              <a:buClr>
                <a:schemeClr val="tx1"/>
              </a:buClr>
              <a:defRPr>
                <a:ln>
                  <a:noFill/>
                </a:ln>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py 2" descr="Content text frame">
            <a:extLst>
              <a:ext uri="{FF2B5EF4-FFF2-40B4-BE49-F238E27FC236}">
                <a16:creationId xmlns:a16="http://schemas.microsoft.com/office/drawing/2014/main" id="{3AC3CE10-0C4B-4A11-BA76-8CAFED13661C}"/>
              </a:ext>
            </a:extLst>
          </p:cNvPr>
          <p:cNvSpPr>
            <a:spLocks noGrp="1"/>
          </p:cNvSpPr>
          <p:nvPr>
            <p:ph idx="13"/>
          </p:nvPr>
        </p:nvSpPr>
        <p:spPr bwMode="black">
          <a:xfrm>
            <a:off x="4299176" y="1414462"/>
            <a:ext cx="3600000" cy="4392000"/>
          </a:xfrm>
          <a:prstGeom prst="rect">
            <a:avLst/>
          </a:prstGeom>
          <a:ln w="19050">
            <a:solidFill>
              <a:schemeClr val="accent1"/>
            </a:solidFill>
          </a:ln>
        </p:spPr>
        <p:txBody>
          <a:bodyPr lIns="216000" tIns="144000" rIns="216000" bIns="144000">
            <a:noAutofit/>
          </a:bodyPr>
          <a:lstStyle>
            <a:lvl1pPr>
              <a:defRPr>
                <a:ln>
                  <a:noFill/>
                </a:ln>
              </a:defRPr>
            </a:lvl1pPr>
            <a:lvl2pPr>
              <a:buClr>
                <a:schemeClr val="tx1"/>
              </a:buClr>
              <a:defRPr>
                <a:ln>
                  <a:noFill/>
                </a:ln>
              </a:defRPr>
            </a:lvl2pPr>
            <a:lvl3pPr>
              <a:buClr>
                <a:schemeClr val="tx1"/>
              </a:buClr>
              <a:defRPr>
                <a:ln>
                  <a:noFill/>
                </a:ln>
              </a:defRPr>
            </a:lvl3pPr>
            <a:lvl4pPr>
              <a:buClr>
                <a:schemeClr val="tx1"/>
              </a:buClr>
              <a:defRPr>
                <a:ln>
                  <a:noFill/>
                </a:ln>
              </a:defRPr>
            </a:lvl4pPr>
            <a:lvl5pPr>
              <a:buClr>
                <a:schemeClr val="tx1"/>
              </a:buClr>
              <a:defRPr>
                <a:ln>
                  <a:noFill/>
                </a:ln>
              </a:defRPr>
            </a:lvl5pPr>
            <a:lvl6pPr>
              <a:buClr>
                <a:schemeClr val="tx1"/>
              </a:buClr>
              <a:defRPr>
                <a:ln>
                  <a:noFill/>
                </a:ln>
              </a:defRPr>
            </a:lvl6pPr>
            <a:lvl7pPr>
              <a:buClr>
                <a:schemeClr val="tx1"/>
              </a:buClr>
              <a:defRPr>
                <a:ln>
                  <a:noFill/>
                </a:ln>
              </a:defRPr>
            </a:lvl7pPr>
            <a:lvl8pPr>
              <a:buClr>
                <a:schemeClr val="tx1"/>
              </a:buClr>
              <a:defRPr>
                <a:ln>
                  <a:noFill/>
                </a:ln>
              </a:defRPr>
            </a:lvl8pPr>
            <a:lvl9pPr>
              <a:buClr>
                <a:schemeClr val="tx1"/>
              </a:buClr>
              <a:defRPr>
                <a:ln>
                  <a:noFill/>
                </a:ln>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py 3" descr="Content text frame (highlight)">
            <a:extLst>
              <a:ext uri="{FF2B5EF4-FFF2-40B4-BE49-F238E27FC236}">
                <a16:creationId xmlns:a16="http://schemas.microsoft.com/office/drawing/2014/main" id="{E840DCCC-8E77-40B8-B94B-A4D3A4D77826}"/>
              </a:ext>
            </a:extLst>
          </p:cNvPr>
          <p:cNvSpPr>
            <a:spLocks noGrp="1"/>
          </p:cNvSpPr>
          <p:nvPr>
            <p:ph idx="12"/>
          </p:nvPr>
        </p:nvSpPr>
        <p:spPr bwMode="blackWhite">
          <a:xfrm>
            <a:off x="8187189" y="1414462"/>
            <a:ext cx="3600000" cy="4392000"/>
          </a:xfrm>
          <a:prstGeom prst="rect">
            <a:avLst/>
          </a:prstGeom>
          <a:solidFill>
            <a:schemeClr val="accent1"/>
          </a:solidFill>
          <a:ln w="19050">
            <a:solidFill>
              <a:srgbClr val="009999"/>
            </a:solidFill>
          </a:ln>
        </p:spPr>
        <p:txBody>
          <a:bodyPr lIns="216000" tIns="144000" rIns="216000" bIns="144000">
            <a:noAutofit/>
          </a:bodyPr>
          <a:lstStyle>
            <a:lvl1pP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vl6pPr>
              <a:buClr>
                <a:schemeClr val="tx1"/>
              </a:buClr>
              <a:defRPr>
                <a:solidFill>
                  <a:schemeClr val="tx1"/>
                </a:solidFill>
              </a:defRPr>
            </a:lvl6pPr>
            <a:lvl7pPr>
              <a:buClr>
                <a:schemeClr val="tx1"/>
              </a:buClr>
              <a:defRPr>
                <a:solidFill>
                  <a:schemeClr val="tx1"/>
                </a:solidFill>
              </a:defRPr>
            </a:lvl7pPr>
            <a:lvl8pPr>
              <a:buClr>
                <a:schemeClr val="tx1"/>
              </a:buClr>
              <a:defRPr>
                <a:solidFill>
                  <a:schemeClr val="tx1"/>
                </a:solidFill>
              </a:defRPr>
            </a:lvl8pPr>
            <a:lvl9pPr>
              <a:buClr>
                <a:schemeClr val="tx1"/>
              </a:buClr>
              <a:defRPr>
                <a:solidFill>
                  <a:schemeClr val="tx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Siemens Logo" descr="Siemens logo">
            <a:extLst>
              <a:ext uri="{FF2B5EF4-FFF2-40B4-BE49-F238E27FC236}">
                <a16:creationId xmlns:a16="http://schemas.microsoft.com/office/drawing/2014/main" id="{E5DDD55C-5C17-4BCD-A9BB-FE8A69DC48DE}"/>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635188" y="6418800"/>
            <a:ext cx="1152000" cy="183168"/>
          </a:xfrm>
          <a:prstGeom prst="rect">
            <a:avLst/>
          </a:prstGeom>
        </p:spPr>
      </p:pic>
      <p:sp>
        <p:nvSpPr>
          <p:cNvPr id="6" name="Footer Placeholder" descr="Footer with copyright, author and department information, and date">
            <a:extLst>
              <a:ext uri="{FF2B5EF4-FFF2-40B4-BE49-F238E27FC236}">
                <a16:creationId xmlns:a16="http://schemas.microsoft.com/office/drawing/2014/main" id="{91FCCEDD-7521-4BD5-8A32-A62DA6246709}"/>
              </a:ext>
            </a:extLst>
          </p:cNvPr>
          <p:cNvSpPr>
            <a:spLocks noGrp="1"/>
          </p:cNvSpPr>
          <p:nvPr>
            <p:ph type="ftr" sz="quarter" idx="14"/>
          </p:nvPr>
        </p:nvSpPr>
        <p:spPr bwMode="black"/>
        <p:txBody>
          <a:bodyPr/>
          <a:lstStyle/>
          <a:p>
            <a:pPr>
              <a:lnSpc>
                <a:spcPct val="100000"/>
              </a:lnSpc>
            </a:pPr>
            <a:r>
              <a:rPr lang="en-US"/>
              <a:t>Restricted | © Siemens 2025 | Insights Hub Production Copilot - Agent Design | 2025-04</a:t>
            </a:r>
          </a:p>
        </p:txBody>
      </p:sp>
      <p:sp>
        <p:nvSpPr>
          <p:cNvPr id="7" name="Slide Number Placeholder">
            <a:extLst>
              <a:ext uri="{FF2B5EF4-FFF2-40B4-BE49-F238E27FC236}">
                <a16:creationId xmlns:a16="http://schemas.microsoft.com/office/drawing/2014/main" id="{DC2AAE3E-7F56-4838-BCE7-6B966549F4DA}"/>
              </a:ext>
              <a:ext uri="{C183D7F6-B498-43B3-948B-1728B52AA6E4}">
                <adec:decorative xmlns:adec="http://schemas.microsoft.com/office/drawing/2017/decorative" val="1"/>
              </a:ext>
            </a:extLst>
          </p:cNvPr>
          <p:cNvSpPr>
            <a:spLocks noGrp="1"/>
          </p:cNvSpPr>
          <p:nvPr>
            <p:ph type="sldNum" sz="quarter" idx="15"/>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46015824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userDrawn="1">
          <p15:clr>
            <a:srgbClr val="65CEFF"/>
          </p15:clr>
        </p15:guide>
        <p15:guide id="2" pos="2526" userDrawn="1">
          <p15:clr>
            <a:srgbClr val="65CEFF"/>
          </p15:clr>
        </p15:guide>
        <p15:guide id="3" pos="2708" userDrawn="1">
          <p15:clr>
            <a:srgbClr val="65CEFF"/>
          </p15:clr>
        </p15:guide>
        <p15:guide id="4" pos="4975" userDrawn="1">
          <p15:clr>
            <a:srgbClr val="65CEFF"/>
          </p15:clr>
        </p15:guide>
        <p15:guide id="5" pos="5157" userDrawn="1">
          <p15:clr>
            <a:srgbClr val="65CEFF"/>
          </p15:clr>
        </p15:guide>
        <p15:guide id="6" pos="6472" userDrawn="1">
          <p15:clr>
            <a:srgbClr val="65CEFF"/>
          </p15:clr>
        </p15:guide>
        <p15:guide id="7" pos="7425" userDrawn="1">
          <p15:clr>
            <a:srgbClr val="65CEFF"/>
          </p15:clr>
        </p15:guide>
        <p15:guide id="8" orient="horz" pos="302" userDrawn="1">
          <p15:clr>
            <a:srgbClr val="65CEFF"/>
          </p15:clr>
        </p15:guide>
        <p15:guide id="9" orient="horz" pos="664" userDrawn="1">
          <p15:clr>
            <a:srgbClr val="65CEFF"/>
          </p15:clr>
        </p15:guide>
        <p15:guide id="10" orient="horz" pos="891" userDrawn="1">
          <p15:clr>
            <a:srgbClr val="65CEFF"/>
          </p15:clr>
        </p15:guide>
        <p15:guide id="11" orient="horz" pos="3658" userDrawn="1">
          <p15:clr>
            <a:srgbClr val="65CEFF"/>
          </p15:clr>
        </p15:guide>
        <p15:guide id="12" orient="horz" pos="3885" userDrawn="1">
          <p15:clr>
            <a:srgbClr val="65CEFF"/>
          </p15:clr>
        </p15:guide>
        <p15:guide id="13" orient="horz" pos="4157" userDrawn="1">
          <p15:clr>
            <a:srgbClr val="65CEFF"/>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e dark">
    <p:bg>
      <p:bgPr>
        <a:solidFill>
          <a:schemeClr val="bg2"/>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00B813CE-4DD6-4EAD-800B-047C0542F19B}"/>
              </a:ext>
            </a:extLst>
          </p:cNvPr>
          <p:cNvSpPr>
            <a:spLocks noGrp="1"/>
          </p:cNvSpPr>
          <p:nvPr>
            <p:ph type="title"/>
          </p:nvPr>
        </p:nvSpPr>
        <p:spPr>
          <a:xfrm>
            <a:off x="410400" y="-540000"/>
            <a:ext cx="9863997" cy="360000"/>
          </a:xfrm>
        </p:spPr>
        <p:txBody>
          <a:bodyPr/>
          <a:lstStyle>
            <a:lvl1pPr>
              <a:defRPr b="0">
                <a:solidFill>
                  <a:schemeClr val="accent1">
                    <a:alpha val="0"/>
                  </a:schemeClr>
                </a:solidFill>
              </a:defRPr>
            </a:lvl1pPr>
          </a:lstStyle>
          <a:p>
            <a:r>
              <a:rPr lang="en-US"/>
              <a:t>Click to edit Master title style</a:t>
            </a:r>
          </a:p>
        </p:txBody>
      </p:sp>
      <p:sp>
        <p:nvSpPr>
          <p:cNvPr id="7" name="Copy" descr="Quote text frame">
            <a:extLst>
              <a:ext uri="{FF2B5EF4-FFF2-40B4-BE49-F238E27FC236}">
                <a16:creationId xmlns:a16="http://schemas.microsoft.com/office/drawing/2014/main" id="{9E21D6DF-C9DB-4F02-863A-C5513347A27E}"/>
              </a:ext>
            </a:extLst>
          </p:cNvPr>
          <p:cNvSpPr>
            <a:spLocks noGrp="1"/>
          </p:cNvSpPr>
          <p:nvPr>
            <p:ph type="body" sz="quarter" idx="12" hasCustomPrompt="1"/>
          </p:nvPr>
        </p:nvSpPr>
        <p:spPr bwMode="black">
          <a:xfrm>
            <a:off x="1022400" y="1702799"/>
            <a:ext cx="9252000" cy="4104000"/>
          </a:xfrm>
        </p:spPr>
        <p:txBody>
          <a:bodyPr>
            <a:noAutofit/>
          </a:bodyPr>
          <a:lstStyle>
            <a:lvl1pPr marL="0">
              <a:lnSpc>
                <a:spcPct val="110000"/>
              </a:lnSpc>
              <a:spcAft>
                <a:spcPts val="0"/>
              </a:spcAft>
              <a:defRPr sz="4800" b="0">
                <a:solidFill>
                  <a:schemeClr val="tx1"/>
                </a:solidFill>
              </a:defRPr>
            </a:lvl1pPr>
            <a:lvl2pPr marL="36000" indent="0">
              <a:lnSpc>
                <a:spcPct val="110000"/>
              </a:lnSpc>
              <a:spcBef>
                <a:spcPts val="600"/>
              </a:spcBef>
              <a:spcAft>
                <a:spcPts val="0"/>
              </a:spcAft>
              <a:buNone/>
              <a:defRPr sz="1800"/>
            </a:lvl2pPr>
            <a:lvl3pPr marL="36000" indent="0">
              <a:lnSpc>
                <a:spcPct val="110000"/>
              </a:lnSpc>
              <a:spcBef>
                <a:spcPts val="600"/>
              </a:spcBef>
              <a:spcAft>
                <a:spcPts val="0"/>
              </a:spcAft>
              <a:buNone/>
              <a:defRPr sz="1800">
                <a:solidFill>
                  <a:schemeClr val="tx1"/>
                </a:solidFill>
              </a:defRPr>
            </a:lvl3pPr>
            <a:lvl4pPr marL="0" indent="0">
              <a:lnSpc>
                <a:spcPct val="110000"/>
              </a:lnSpc>
              <a:spcAft>
                <a:spcPts val="0"/>
              </a:spcAft>
              <a:buNone/>
              <a:defRPr sz="4800"/>
            </a:lvl4pPr>
            <a:lvl5pPr marL="0" indent="0">
              <a:lnSpc>
                <a:spcPct val="110000"/>
              </a:lnSpc>
              <a:spcAft>
                <a:spcPts val="0"/>
              </a:spcAft>
              <a:buNone/>
              <a:defRPr sz="4800"/>
            </a:lvl5pPr>
          </a:lstStyle>
          <a:p>
            <a:pPr lvl="0"/>
            <a:r>
              <a:rPr lang="en-US"/>
              <a:t>Please insert quote here</a:t>
            </a:r>
          </a:p>
          <a:p>
            <a:pPr lvl="1"/>
            <a:r>
              <a:rPr lang="en-US"/>
              <a:t>Name, Author</a:t>
            </a:r>
          </a:p>
        </p:txBody>
      </p:sp>
      <p:sp>
        <p:nvSpPr>
          <p:cNvPr id="11" name="Quote marks">
            <a:extLst>
              <a:ext uri="{FF2B5EF4-FFF2-40B4-BE49-F238E27FC236}">
                <a16:creationId xmlns:a16="http://schemas.microsoft.com/office/drawing/2014/main" id="{916E4245-F21C-4EAB-8B26-FEA21C26067F}"/>
              </a:ext>
              <a:ext uri="{C183D7F6-B498-43B3-948B-1728B52AA6E4}">
                <adec:decorative xmlns:adec="http://schemas.microsoft.com/office/drawing/2017/decorative" val="1"/>
              </a:ext>
            </a:extLst>
          </p:cNvPr>
          <p:cNvSpPr/>
          <p:nvPr userDrawn="1"/>
        </p:nvSpPr>
        <p:spPr bwMode="ltGray">
          <a:xfrm>
            <a:off x="1058400" y="766763"/>
            <a:ext cx="907891" cy="647700"/>
          </a:xfrm>
          <a:custGeom>
            <a:avLst/>
            <a:gdLst>
              <a:gd name="connsiteX0" fmla="*/ 0 w 2619164"/>
              <a:gd name="connsiteY0" fmla="*/ 1868543 h 1868542"/>
              <a:gd name="connsiteX1" fmla="*/ 742610 w 2619164"/>
              <a:gd name="connsiteY1" fmla="*/ 0 h 1868542"/>
              <a:gd name="connsiteX2" fmla="*/ 1318210 w 2619164"/>
              <a:gd name="connsiteY2" fmla="*/ 0 h 1868542"/>
              <a:gd name="connsiteX3" fmla="*/ 742610 w 2619164"/>
              <a:gd name="connsiteY3" fmla="*/ 1868543 h 1868542"/>
              <a:gd name="connsiteX4" fmla="*/ 0 w 2619164"/>
              <a:gd name="connsiteY4" fmla="*/ 1868543 h 1868542"/>
              <a:gd name="connsiteX5" fmla="*/ 1300954 w 2619164"/>
              <a:gd name="connsiteY5" fmla="*/ 1868543 h 1868542"/>
              <a:gd name="connsiteX6" fmla="*/ 2043564 w 2619164"/>
              <a:gd name="connsiteY6" fmla="*/ 0 h 1868542"/>
              <a:gd name="connsiteX7" fmla="*/ 2619164 w 2619164"/>
              <a:gd name="connsiteY7" fmla="*/ 0 h 1868542"/>
              <a:gd name="connsiteX8" fmla="*/ 2043564 w 2619164"/>
              <a:gd name="connsiteY8" fmla="*/ 1868543 h 1868542"/>
              <a:gd name="connsiteX9" fmla="*/ 1300954 w 2619164"/>
              <a:gd name="connsiteY9" fmla="*/ 1868543 h 1868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9164" h="1868542">
                <a:moveTo>
                  <a:pt x="0" y="1868543"/>
                </a:moveTo>
                <a:lnTo>
                  <a:pt x="742610" y="0"/>
                </a:lnTo>
                <a:lnTo>
                  <a:pt x="1318210" y="0"/>
                </a:lnTo>
                <a:lnTo>
                  <a:pt x="742610" y="1868543"/>
                </a:lnTo>
                <a:lnTo>
                  <a:pt x="0" y="1868543"/>
                </a:lnTo>
                <a:close/>
                <a:moveTo>
                  <a:pt x="1300954" y="1868543"/>
                </a:moveTo>
                <a:lnTo>
                  <a:pt x="2043564" y="0"/>
                </a:lnTo>
                <a:lnTo>
                  <a:pt x="2619164" y="0"/>
                </a:lnTo>
                <a:lnTo>
                  <a:pt x="2043564" y="1868543"/>
                </a:lnTo>
                <a:lnTo>
                  <a:pt x="1300954" y="1868543"/>
                </a:lnTo>
                <a:close/>
              </a:path>
            </a:pathLst>
          </a:custGeom>
          <a:gradFill>
            <a:gsLst>
              <a:gs pos="15000">
                <a:srgbClr val="00FFB9"/>
              </a:gs>
              <a:gs pos="80000">
                <a:srgbClr val="00E6DC"/>
              </a:gs>
            </a:gsLst>
            <a:lin ang="5400000" scaled="1"/>
          </a:gradFill>
          <a:ln w="61580" cap="flat">
            <a:noFill/>
            <a:prstDash val="solid"/>
            <a:miter/>
          </a:ln>
        </p:spPr>
        <p:txBody>
          <a:bodyPr rtlCol="0" anchor="ctr"/>
          <a:lstStyle/>
          <a:p>
            <a:endParaRPr lang="en-US"/>
          </a:p>
        </p:txBody>
      </p:sp>
      <p:pic>
        <p:nvPicPr>
          <p:cNvPr id="8" name="Siemens Logo" descr="Siemens logo">
            <a:extLst>
              <a:ext uri="{FF2B5EF4-FFF2-40B4-BE49-F238E27FC236}">
                <a16:creationId xmlns:a16="http://schemas.microsoft.com/office/drawing/2014/main" id="{AF2E271F-5AF7-408E-9752-03D1D6448EAA}"/>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635188" y="6418800"/>
            <a:ext cx="1152000" cy="18316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EC4F35EF-AC94-4800-9CB7-CA49CAFDD249}"/>
              </a:ext>
            </a:extLst>
          </p:cNvPr>
          <p:cNvSpPr>
            <a:spLocks noGrp="1"/>
          </p:cNvSpPr>
          <p:nvPr>
            <p:ph type="ftr" sz="quarter" idx="13"/>
          </p:nvPr>
        </p:nvSpPr>
        <p:spPr bwMode="black"/>
        <p:txBody>
          <a:bodyPr/>
          <a:lstStyle/>
          <a:p>
            <a:pPr>
              <a:lnSpc>
                <a:spcPct val="100000"/>
              </a:lnSpc>
            </a:pPr>
            <a:r>
              <a:rPr lang="en-US"/>
              <a:t>Restricted | © Siemens 2025 | Insights Hub Production Copilot - Agent Design | 2025-04</a:t>
            </a:r>
          </a:p>
        </p:txBody>
      </p:sp>
      <p:sp>
        <p:nvSpPr>
          <p:cNvPr id="3" name="Slide Number Placeholder">
            <a:extLst>
              <a:ext uri="{FF2B5EF4-FFF2-40B4-BE49-F238E27FC236}">
                <a16:creationId xmlns:a16="http://schemas.microsoft.com/office/drawing/2014/main" id="{CCC7FBE7-01B9-4EC8-8BE1-F416F7C5B7AA}"/>
              </a:ext>
              <a:ext uri="{C183D7F6-B498-43B3-948B-1728B52AA6E4}">
                <adec:decorative xmlns:adec="http://schemas.microsoft.com/office/drawing/2017/decorative" val="1"/>
              </a:ext>
            </a:extLst>
          </p:cNvPr>
          <p:cNvSpPr>
            <a:spLocks noGrp="1"/>
          </p:cNvSpPr>
          <p:nvPr>
            <p:ph type="sldNum" sz="quarter" idx="14"/>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246051214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userDrawn="1">
          <p15:clr>
            <a:srgbClr val="65CEFF"/>
          </p15:clr>
        </p15:guide>
        <p15:guide id="2" pos="6472" userDrawn="1">
          <p15:clr>
            <a:srgbClr val="65CEFF"/>
          </p15:clr>
        </p15:guide>
        <p15:guide id="3" pos="7425" userDrawn="1">
          <p15:clr>
            <a:srgbClr val="65CEFF"/>
          </p15:clr>
        </p15:guide>
        <p15:guide id="4" orient="horz" pos="891" userDrawn="1">
          <p15:clr>
            <a:srgbClr val="65CEFF"/>
          </p15:clr>
        </p15:guide>
        <p15:guide id="5" orient="horz" pos="1073" userDrawn="1">
          <p15:clr>
            <a:srgbClr val="65CEFF"/>
          </p15:clr>
        </p15:guide>
        <p15:guide id="6" orient="horz" pos="3658" userDrawn="1">
          <p15:clr>
            <a:srgbClr val="65CEFF"/>
          </p15:clr>
        </p15:guide>
        <p15:guide id="7" orient="horz" pos="3885" userDrawn="1">
          <p15:clr>
            <a:srgbClr val="65CEFF"/>
          </p15:clr>
        </p15:guide>
        <p15:guide id="8" orient="horz" pos="4157" userDrawn="1">
          <p15:clr>
            <a:srgbClr val="65CEFF"/>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light">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3A8C0A65-FABA-4781-9F01-D54558440B31}"/>
              </a:ext>
            </a:extLst>
          </p:cNvPr>
          <p:cNvSpPr>
            <a:spLocks noGrp="1"/>
          </p:cNvSpPr>
          <p:nvPr>
            <p:ph type="title"/>
          </p:nvPr>
        </p:nvSpPr>
        <p:spPr>
          <a:xfrm>
            <a:off x="411162" y="-540000"/>
            <a:ext cx="9863138" cy="360000"/>
          </a:xfrm>
        </p:spPr>
        <p:txBody>
          <a:bodyPr/>
          <a:lstStyle>
            <a:lvl1pPr>
              <a:defRPr b="0">
                <a:solidFill>
                  <a:schemeClr val="accent1">
                    <a:alpha val="0"/>
                  </a:schemeClr>
                </a:solidFill>
              </a:defRPr>
            </a:lvl1pPr>
          </a:lstStyle>
          <a:p>
            <a:r>
              <a:rPr lang="en-US"/>
              <a:t>Click to edit Master title style</a:t>
            </a:r>
          </a:p>
        </p:txBody>
      </p:sp>
      <p:sp>
        <p:nvSpPr>
          <p:cNvPr id="7" name="Copy" descr="Quote text frame">
            <a:extLst>
              <a:ext uri="{FF2B5EF4-FFF2-40B4-BE49-F238E27FC236}">
                <a16:creationId xmlns:a16="http://schemas.microsoft.com/office/drawing/2014/main" id="{9E21D6DF-C9DB-4F02-863A-C5513347A27E}"/>
              </a:ext>
            </a:extLst>
          </p:cNvPr>
          <p:cNvSpPr>
            <a:spLocks noGrp="1"/>
          </p:cNvSpPr>
          <p:nvPr>
            <p:ph type="body" sz="quarter" idx="12" hasCustomPrompt="1"/>
          </p:nvPr>
        </p:nvSpPr>
        <p:spPr bwMode="black">
          <a:xfrm>
            <a:off x="1022400" y="1702799"/>
            <a:ext cx="9252760" cy="4104000"/>
          </a:xfrm>
        </p:spPr>
        <p:txBody>
          <a:bodyPr>
            <a:noAutofit/>
          </a:bodyPr>
          <a:lstStyle>
            <a:lvl1pPr marL="0">
              <a:lnSpc>
                <a:spcPct val="110000"/>
              </a:lnSpc>
              <a:spcAft>
                <a:spcPts val="0"/>
              </a:spcAft>
              <a:defRPr sz="4800" b="0">
                <a:solidFill>
                  <a:schemeClr val="tx2"/>
                </a:solidFill>
              </a:defRPr>
            </a:lvl1pPr>
            <a:lvl2pPr marL="36000" indent="0">
              <a:lnSpc>
                <a:spcPct val="110000"/>
              </a:lnSpc>
              <a:spcBef>
                <a:spcPts val="600"/>
              </a:spcBef>
              <a:spcAft>
                <a:spcPts val="0"/>
              </a:spcAft>
              <a:buNone/>
              <a:defRPr sz="1800">
                <a:solidFill>
                  <a:schemeClr val="tx2"/>
                </a:solidFill>
              </a:defRPr>
            </a:lvl2pPr>
            <a:lvl3pPr marL="36000" indent="0">
              <a:lnSpc>
                <a:spcPct val="110000"/>
              </a:lnSpc>
              <a:spcBef>
                <a:spcPts val="600"/>
              </a:spcBef>
              <a:spcAft>
                <a:spcPts val="0"/>
              </a:spcAft>
              <a:buNone/>
              <a:defRPr sz="1800">
                <a:solidFill>
                  <a:schemeClr val="accent1"/>
                </a:solidFill>
              </a:defRPr>
            </a:lvl3pPr>
            <a:lvl4pPr marL="0" indent="0">
              <a:lnSpc>
                <a:spcPct val="110000"/>
              </a:lnSpc>
              <a:spcAft>
                <a:spcPts val="0"/>
              </a:spcAft>
              <a:buNone/>
              <a:defRPr sz="4800"/>
            </a:lvl4pPr>
            <a:lvl5pPr marL="0" indent="0">
              <a:lnSpc>
                <a:spcPct val="110000"/>
              </a:lnSpc>
              <a:spcAft>
                <a:spcPts val="0"/>
              </a:spcAft>
              <a:buNone/>
              <a:defRPr sz="4800"/>
            </a:lvl5pPr>
          </a:lstStyle>
          <a:p>
            <a:pPr lvl="0"/>
            <a:r>
              <a:rPr lang="en-US"/>
              <a:t>Please insert quote here</a:t>
            </a:r>
          </a:p>
          <a:p>
            <a:pPr lvl="1"/>
            <a:r>
              <a:rPr lang="en-US"/>
              <a:t>Name, Author</a:t>
            </a:r>
          </a:p>
        </p:txBody>
      </p:sp>
      <p:sp>
        <p:nvSpPr>
          <p:cNvPr id="12" name="Quote marks">
            <a:extLst>
              <a:ext uri="{FF2B5EF4-FFF2-40B4-BE49-F238E27FC236}">
                <a16:creationId xmlns:a16="http://schemas.microsoft.com/office/drawing/2014/main" id="{58EF2AB0-A78A-44C9-9A7D-F20D9ED854E0}"/>
              </a:ext>
              <a:ext uri="{C183D7F6-B498-43B3-948B-1728B52AA6E4}">
                <adec:decorative xmlns:adec="http://schemas.microsoft.com/office/drawing/2017/decorative" val="1"/>
              </a:ext>
            </a:extLst>
          </p:cNvPr>
          <p:cNvSpPr/>
          <p:nvPr/>
        </p:nvSpPr>
        <p:spPr bwMode="ltGray">
          <a:xfrm>
            <a:off x="1058400" y="766763"/>
            <a:ext cx="907891" cy="647700"/>
          </a:xfrm>
          <a:custGeom>
            <a:avLst/>
            <a:gdLst>
              <a:gd name="connsiteX0" fmla="*/ 0 w 2619164"/>
              <a:gd name="connsiteY0" fmla="*/ 1868543 h 1868542"/>
              <a:gd name="connsiteX1" fmla="*/ 742610 w 2619164"/>
              <a:gd name="connsiteY1" fmla="*/ 0 h 1868542"/>
              <a:gd name="connsiteX2" fmla="*/ 1318210 w 2619164"/>
              <a:gd name="connsiteY2" fmla="*/ 0 h 1868542"/>
              <a:gd name="connsiteX3" fmla="*/ 742610 w 2619164"/>
              <a:gd name="connsiteY3" fmla="*/ 1868543 h 1868542"/>
              <a:gd name="connsiteX4" fmla="*/ 0 w 2619164"/>
              <a:gd name="connsiteY4" fmla="*/ 1868543 h 1868542"/>
              <a:gd name="connsiteX5" fmla="*/ 1300954 w 2619164"/>
              <a:gd name="connsiteY5" fmla="*/ 1868543 h 1868542"/>
              <a:gd name="connsiteX6" fmla="*/ 2043564 w 2619164"/>
              <a:gd name="connsiteY6" fmla="*/ 0 h 1868542"/>
              <a:gd name="connsiteX7" fmla="*/ 2619164 w 2619164"/>
              <a:gd name="connsiteY7" fmla="*/ 0 h 1868542"/>
              <a:gd name="connsiteX8" fmla="*/ 2043564 w 2619164"/>
              <a:gd name="connsiteY8" fmla="*/ 1868543 h 1868542"/>
              <a:gd name="connsiteX9" fmla="*/ 1300954 w 2619164"/>
              <a:gd name="connsiteY9" fmla="*/ 1868543 h 1868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9164" h="1868542">
                <a:moveTo>
                  <a:pt x="0" y="1868543"/>
                </a:moveTo>
                <a:lnTo>
                  <a:pt x="742610" y="0"/>
                </a:lnTo>
                <a:lnTo>
                  <a:pt x="1318210" y="0"/>
                </a:lnTo>
                <a:lnTo>
                  <a:pt x="742610" y="1868543"/>
                </a:lnTo>
                <a:lnTo>
                  <a:pt x="0" y="1868543"/>
                </a:lnTo>
                <a:close/>
                <a:moveTo>
                  <a:pt x="1300954" y="1868543"/>
                </a:moveTo>
                <a:lnTo>
                  <a:pt x="2043564" y="0"/>
                </a:lnTo>
                <a:lnTo>
                  <a:pt x="2619164" y="0"/>
                </a:lnTo>
                <a:lnTo>
                  <a:pt x="2043564" y="1868543"/>
                </a:lnTo>
                <a:lnTo>
                  <a:pt x="1300954" y="1868543"/>
                </a:lnTo>
                <a:close/>
              </a:path>
            </a:pathLst>
          </a:custGeom>
          <a:gradFill>
            <a:gsLst>
              <a:gs pos="15000">
                <a:srgbClr val="00FFB9"/>
              </a:gs>
              <a:gs pos="80000">
                <a:srgbClr val="00E6DC"/>
              </a:gs>
            </a:gsLst>
            <a:lin ang="5400000" scaled="1"/>
          </a:gradFill>
          <a:ln w="61580" cap="flat">
            <a:noFill/>
            <a:prstDash val="solid"/>
            <a:miter/>
          </a:ln>
        </p:spPr>
        <p:txBody>
          <a:bodyPr rtlCol="0" anchor="ctr"/>
          <a:lstStyle/>
          <a:p>
            <a:endParaRPr lang="en-US"/>
          </a:p>
        </p:txBody>
      </p:sp>
      <p:pic>
        <p:nvPicPr>
          <p:cNvPr id="4" name="Siemens Logo" descr="Siemens logo">
            <a:extLst>
              <a:ext uri="{FF2B5EF4-FFF2-40B4-BE49-F238E27FC236}">
                <a16:creationId xmlns:a16="http://schemas.microsoft.com/office/drawing/2014/main" id="{F8D833B7-9866-4D2D-AEB7-012D6DDE2A37}"/>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635188" y="6418800"/>
            <a:ext cx="1152000" cy="18316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6AEDD147-ACC0-4A9C-9043-90612765C0FA}"/>
              </a:ext>
            </a:extLst>
          </p:cNvPr>
          <p:cNvSpPr>
            <a:spLocks noGrp="1"/>
          </p:cNvSpPr>
          <p:nvPr>
            <p:ph type="ftr" sz="quarter" idx="13"/>
          </p:nvPr>
        </p:nvSpPr>
        <p:spPr bwMode="black"/>
        <p:txBody>
          <a:bodyPr/>
          <a:lstStyle/>
          <a:p>
            <a:pPr>
              <a:lnSpc>
                <a:spcPct val="100000"/>
              </a:lnSpc>
            </a:pPr>
            <a:r>
              <a:rPr lang="en-US"/>
              <a:t>Restricted | © Siemens 2025 | Insights Hub Production Copilot - Agent Design | 2025-04</a:t>
            </a:r>
          </a:p>
        </p:txBody>
      </p:sp>
      <p:sp>
        <p:nvSpPr>
          <p:cNvPr id="3" name="Slide Number Placeholder">
            <a:extLst>
              <a:ext uri="{FF2B5EF4-FFF2-40B4-BE49-F238E27FC236}">
                <a16:creationId xmlns:a16="http://schemas.microsoft.com/office/drawing/2014/main" id="{4131F54F-C70B-4435-91E6-F995F83E6C69}"/>
              </a:ext>
              <a:ext uri="{C183D7F6-B498-43B3-948B-1728B52AA6E4}">
                <adec:decorative xmlns:adec="http://schemas.microsoft.com/office/drawing/2017/decorative" val="1"/>
              </a:ext>
            </a:extLst>
          </p:cNvPr>
          <p:cNvSpPr>
            <a:spLocks noGrp="1"/>
          </p:cNvSpPr>
          <p:nvPr>
            <p:ph type="sldNum" sz="quarter" idx="14"/>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2263419937"/>
      </p:ext>
    </p:extLst>
  </p:cSld>
  <p:clrMapOvr>
    <a:masterClrMapping/>
  </p:clrMapOvr>
  <p:extLst>
    <p:ext uri="{DCECCB84-F9BA-43D5-87BE-67443E8EF086}">
      <p15:sldGuideLst xmlns:p15="http://schemas.microsoft.com/office/powerpoint/2012/main">
        <p15:guide id="1" pos="259" userDrawn="1">
          <p15:clr>
            <a:srgbClr val="65CEFF"/>
          </p15:clr>
        </p15:guide>
        <p15:guide id="2" pos="6472" userDrawn="1">
          <p15:clr>
            <a:srgbClr val="65CEFF"/>
          </p15:clr>
        </p15:guide>
        <p15:guide id="3" pos="7425" userDrawn="1">
          <p15:clr>
            <a:srgbClr val="65CEFF"/>
          </p15:clr>
        </p15:guide>
        <p15:guide id="4" orient="horz" pos="891" userDrawn="1">
          <p15:clr>
            <a:srgbClr val="65CEFF"/>
          </p15:clr>
        </p15:guide>
        <p15:guide id="5" orient="horz" pos="1073" userDrawn="1">
          <p15:clr>
            <a:srgbClr val="65CEFF"/>
          </p15:clr>
        </p15:guide>
        <p15:guide id="6" orient="horz" pos="2206" userDrawn="1">
          <p15:clr>
            <a:srgbClr val="65CEFF"/>
          </p15:clr>
        </p15:guide>
        <p15:guide id="7" orient="horz" pos="2343" userDrawn="1">
          <p15:clr>
            <a:srgbClr val="65CEFF"/>
          </p15:clr>
        </p15:guide>
        <p15:guide id="8" orient="horz" pos="3658" userDrawn="1">
          <p15:clr>
            <a:srgbClr val="65CEFF"/>
          </p15:clr>
        </p15:guide>
        <p15:guide id="9" orient="horz" pos="3885" userDrawn="1">
          <p15:clr>
            <a:srgbClr val="65CEFF"/>
          </p15:clr>
        </p15:guide>
        <p15:guide id="10" orient="horz" pos="4157" userDrawn="1">
          <p15:clr>
            <a:srgbClr val="65CEFF"/>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tatement dark">
    <p:bg>
      <p:bgRef idx="1001">
        <a:schemeClr val="bg2"/>
      </p:bgRef>
    </p:bg>
    <p:spTree>
      <p:nvGrpSpPr>
        <p:cNvPr id="1" name=""/>
        <p:cNvGrpSpPr/>
        <p:nvPr/>
      </p:nvGrpSpPr>
      <p:grpSpPr>
        <a:xfrm>
          <a:off x="0" y="0"/>
          <a:ext cx="0" cy="0"/>
          <a:chOff x="0" y="0"/>
          <a:chExt cx="0" cy="0"/>
        </a:xfrm>
      </p:grpSpPr>
      <p:sp>
        <p:nvSpPr>
          <p:cNvPr id="8" name="Title" descr="Statement text frame">
            <a:extLst>
              <a:ext uri="{FF2B5EF4-FFF2-40B4-BE49-F238E27FC236}">
                <a16:creationId xmlns:a16="http://schemas.microsoft.com/office/drawing/2014/main" id="{39939C22-A735-46A9-A277-A4B1B330F31C}"/>
              </a:ext>
            </a:extLst>
          </p:cNvPr>
          <p:cNvSpPr>
            <a:spLocks noGrp="1"/>
          </p:cNvSpPr>
          <p:nvPr>
            <p:ph type="title"/>
          </p:nvPr>
        </p:nvSpPr>
        <p:spPr bwMode="black">
          <a:xfrm>
            <a:off x="986400" y="1270799"/>
            <a:ext cx="10800000" cy="4536000"/>
          </a:xfrm>
        </p:spPr>
        <p:txBody>
          <a:bodyPr lIns="0" tIns="0" rIns="0" bIns="0" anchor="t">
            <a:noAutofit/>
          </a:bodyPr>
          <a:lstStyle>
            <a:lvl1pPr>
              <a:lnSpc>
                <a:spcPct val="90000"/>
              </a:lnSpc>
              <a:defRPr sz="8000" b="0">
                <a:gradFill>
                  <a:gsLst>
                    <a:gs pos="20000">
                      <a:srgbClr val="00FFB9"/>
                    </a:gs>
                    <a:gs pos="70000">
                      <a:srgbClr val="00E6DC"/>
                    </a:gs>
                  </a:gsLst>
                  <a:lin ang="0" scaled="1"/>
                </a:gradFill>
              </a:defRPr>
            </a:lvl1pPr>
          </a:lstStyle>
          <a:p>
            <a:r>
              <a:rPr lang="en-US"/>
              <a:t>Click to edit Master title style</a:t>
            </a:r>
          </a:p>
        </p:txBody>
      </p:sp>
      <p:pic>
        <p:nvPicPr>
          <p:cNvPr id="4" name="Siemens Logo" descr="Siemens logo">
            <a:extLst>
              <a:ext uri="{FF2B5EF4-FFF2-40B4-BE49-F238E27FC236}">
                <a16:creationId xmlns:a16="http://schemas.microsoft.com/office/drawing/2014/main" id="{0EF6BB07-4F4E-4859-9572-DA63E35B93A1}"/>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635188" y="6418800"/>
            <a:ext cx="1152000" cy="18316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09BD8BE5-BFF2-469D-8B93-9556FCC45CF1}"/>
              </a:ext>
            </a:extLst>
          </p:cNvPr>
          <p:cNvSpPr>
            <a:spLocks noGrp="1"/>
          </p:cNvSpPr>
          <p:nvPr>
            <p:ph type="ftr" sz="quarter" idx="10"/>
          </p:nvPr>
        </p:nvSpPr>
        <p:spPr bwMode="black"/>
        <p:txBody>
          <a:bodyPr/>
          <a:lstStyle/>
          <a:p>
            <a:pPr>
              <a:lnSpc>
                <a:spcPct val="100000"/>
              </a:lnSpc>
            </a:pPr>
            <a:r>
              <a:rPr lang="en-US"/>
              <a:t>Restricted | © Siemens 2025 | Insights Hub Production Copilot - Agent Design | 2025-04</a:t>
            </a:r>
          </a:p>
        </p:txBody>
      </p:sp>
      <p:sp>
        <p:nvSpPr>
          <p:cNvPr id="3" name="Slide Number Placeholder">
            <a:extLst>
              <a:ext uri="{FF2B5EF4-FFF2-40B4-BE49-F238E27FC236}">
                <a16:creationId xmlns:a16="http://schemas.microsoft.com/office/drawing/2014/main" id="{F9372441-FA7E-4481-BBC2-24CB6D3017C8}"/>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131641668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userDrawn="1">
          <p15:clr>
            <a:srgbClr val="65CEFF"/>
          </p15:clr>
        </p15:guide>
        <p15:guide id="2" pos="6472" userDrawn="1">
          <p15:clr>
            <a:srgbClr val="65CEFF"/>
          </p15:clr>
        </p15:guide>
        <p15:guide id="3" pos="7425" userDrawn="1">
          <p15:clr>
            <a:srgbClr val="65CEFF"/>
          </p15:clr>
        </p15:guide>
        <p15:guide id="4" orient="horz" pos="801" userDrawn="1">
          <p15:clr>
            <a:srgbClr val="65CEFF"/>
          </p15:clr>
        </p15:guide>
        <p15:guide id="5" orient="horz" pos="3658" userDrawn="1">
          <p15:clr>
            <a:srgbClr val="65CEFF"/>
          </p15:clr>
        </p15:guide>
        <p15:guide id="6" orient="horz" pos="4157" userDrawn="1">
          <p15:clr>
            <a:srgbClr val="65CEFF"/>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tatement light">
    <p:spTree>
      <p:nvGrpSpPr>
        <p:cNvPr id="1" name=""/>
        <p:cNvGrpSpPr/>
        <p:nvPr/>
      </p:nvGrpSpPr>
      <p:grpSpPr>
        <a:xfrm>
          <a:off x="0" y="0"/>
          <a:ext cx="0" cy="0"/>
          <a:chOff x="0" y="0"/>
          <a:chExt cx="0" cy="0"/>
        </a:xfrm>
      </p:grpSpPr>
      <p:sp>
        <p:nvSpPr>
          <p:cNvPr id="8" name="Title" descr="Statement text frame">
            <a:extLst>
              <a:ext uri="{FF2B5EF4-FFF2-40B4-BE49-F238E27FC236}">
                <a16:creationId xmlns:a16="http://schemas.microsoft.com/office/drawing/2014/main" id="{39939C22-A735-46A9-A277-A4B1B330F31C}"/>
              </a:ext>
            </a:extLst>
          </p:cNvPr>
          <p:cNvSpPr>
            <a:spLocks noGrp="1"/>
          </p:cNvSpPr>
          <p:nvPr>
            <p:ph type="title"/>
          </p:nvPr>
        </p:nvSpPr>
        <p:spPr bwMode="black">
          <a:xfrm>
            <a:off x="986400" y="1271538"/>
            <a:ext cx="10800000" cy="4536000"/>
          </a:xfrm>
        </p:spPr>
        <p:txBody>
          <a:bodyPr lIns="0" tIns="0" rIns="0" bIns="0" anchor="t">
            <a:noAutofit/>
          </a:bodyPr>
          <a:lstStyle>
            <a:lvl1pPr>
              <a:lnSpc>
                <a:spcPct val="90000"/>
              </a:lnSpc>
              <a:defRPr sz="8000" b="0">
                <a:gradFill>
                  <a:gsLst>
                    <a:gs pos="20000">
                      <a:srgbClr val="00FFB9"/>
                    </a:gs>
                    <a:gs pos="70000">
                      <a:srgbClr val="00E6DC"/>
                    </a:gs>
                  </a:gsLst>
                  <a:lin ang="0" scaled="1"/>
                </a:gradFill>
              </a:defRPr>
            </a:lvl1pPr>
          </a:lstStyle>
          <a:p>
            <a:r>
              <a:rPr lang="en-US"/>
              <a:t>Click to edit Master title style</a:t>
            </a:r>
          </a:p>
        </p:txBody>
      </p:sp>
      <p:pic>
        <p:nvPicPr>
          <p:cNvPr id="4" name="Siemens Logo" descr="Siemens logo">
            <a:extLst>
              <a:ext uri="{FF2B5EF4-FFF2-40B4-BE49-F238E27FC236}">
                <a16:creationId xmlns:a16="http://schemas.microsoft.com/office/drawing/2014/main" id="{F8D833B7-9866-4D2D-AEB7-012D6DDE2A37}"/>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10635188" y="6418800"/>
            <a:ext cx="1152000" cy="18316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9F9E844-3827-4B6C-9CB5-13C9A70DCD4D}"/>
              </a:ext>
            </a:extLst>
          </p:cNvPr>
          <p:cNvSpPr>
            <a:spLocks noGrp="1"/>
          </p:cNvSpPr>
          <p:nvPr>
            <p:ph type="ftr" sz="quarter" idx="10"/>
          </p:nvPr>
        </p:nvSpPr>
        <p:spPr bwMode="black"/>
        <p:txBody>
          <a:bodyPr/>
          <a:lstStyle/>
          <a:p>
            <a:pPr>
              <a:lnSpc>
                <a:spcPct val="100000"/>
              </a:lnSpc>
            </a:pPr>
            <a:r>
              <a:rPr lang="en-US"/>
              <a:t>Restricted | © Siemens 2025 | Insights Hub Production Copilot - Agent Design | 2025-04</a:t>
            </a:r>
          </a:p>
        </p:txBody>
      </p:sp>
      <p:sp>
        <p:nvSpPr>
          <p:cNvPr id="3" name="Slide Number Placeholder">
            <a:extLst>
              <a:ext uri="{FF2B5EF4-FFF2-40B4-BE49-F238E27FC236}">
                <a16:creationId xmlns:a16="http://schemas.microsoft.com/office/drawing/2014/main" id="{D52C2AF7-8539-453F-BD56-35B696DB2073}"/>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271878887"/>
      </p:ext>
    </p:extLst>
  </p:cSld>
  <p:clrMapOvr>
    <a:masterClrMapping/>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801">
          <p15:clr>
            <a:srgbClr val="65CEFF"/>
          </p15:clr>
        </p15:guide>
        <p15:guide id="5" orient="horz" pos="3658">
          <p15:clr>
            <a:srgbClr val="65CEFF"/>
          </p15:clr>
        </p15:guide>
        <p15:guide id="6" orient="horz" pos="4157">
          <p15:clr>
            <a:srgbClr val="65CEFF"/>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act">
    <p:bg>
      <p:bgRef idx="1001">
        <a:schemeClr val="bg2"/>
      </p:bgRef>
    </p:bg>
    <p:spTree>
      <p:nvGrpSpPr>
        <p:cNvPr id="1" name=""/>
        <p:cNvGrpSpPr/>
        <p:nvPr/>
      </p:nvGrpSpPr>
      <p:grpSpPr>
        <a:xfrm>
          <a:off x="0" y="0"/>
          <a:ext cx="0" cy="0"/>
          <a:chOff x="0" y="0"/>
          <a:chExt cx="0" cy="0"/>
        </a:xfrm>
      </p:grpSpPr>
      <p:sp>
        <p:nvSpPr>
          <p:cNvPr id="6" name="Title" descr="Slide headline">
            <a:extLst>
              <a:ext uri="{FF2B5EF4-FFF2-40B4-BE49-F238E27FC236}">
                <a16:creationId xmlns:a16="http://schemas.microsoft.com/office/drawing/2014/main" id="{B29E3DA4-014E-4F3D-8186-84366ADFCB03}"/>
              </a:ext>
            </a:extLst>
          </p:cNvPr>
          <p:cNvSpPr>
            <a:spLocks noGrp="1"/>
          </p:cNvSpPr>
          <p:nvPr>
            <p:ph type="title" hasCustomPrompt="1"/>
          </p:nvPr>
        </p:nvSpPr>
        <p:spPr bwMode="black">
          <a:xfrm>
            <a:off x="1058400" y="1234800"/>
            <a:ext cx="9216000" cy="1162523"/>
          </a:xfrm>
          <a:noFill/>
        </p:spPr>
        <p:txBody>
          <a:bodyPr wrap="square" lIns="0" tIns="54000" rIns="0" bIns="0" anchor="t" anchorCtr="0">
            <a:spAutoFit/>
          </a:bodyPr>
          <a:lstStyle>
            <a:lvl1pPr marL="0">
              <a:defRPr sz="8000">
                <a:solidFill>
                  <a:schemeClr val="tx1"/>
                </a:solidFill>
              </a:defRPr>
            </a:lvl1pPr>
          </a:lstStyle>
          <a:p>
            <a:r>
              <a:rPr lang="en-US"/>
              <a:t>Contact</a:t>
            </a:r>
          </a:p>
        </p:txBody>
      </p:sp>
      <p:sp>
        <p:nvSpPr>
          <p:cNvPr id="3" name="Copy" descr="Content text frame">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1058400" y="2397324"/>
            <a:ext cx="9216000" cy="3409751"/>
          </a:xfrm>
          <a:prstGeom prst="rect">
            <a:avLst/>
          </a:prstGeom>
        </p:spPr>
        <p:txBody>
          <a:bodyPr tIns="108000">
            <a:noAutofit/>
          </a:bodyPr>
          <a:lstStyle>
            <a:lvl1pPr marL="0" indent="0" algn="l">
              <a:spcAft>
                <a:spcPts val="0"/>
              </a:spcAft>
              <a:buNone/>
              <a:defRPr sz="1400">
                <a:solidFill>
                  <a:schemeClr val="tx1"/>
                </a:solidFill>
              </a:defRPr>
            </a:lvl1pPr>
            <a:lvl2pPr marL="0" indent="0" algn="l">
              <a:spcBef>
                <a:spcPts val="600"/>
              </a:spcBef>
              <a:spcAft>
                <a:spcPts val="0"/>
              </a:spcAft>
              <a:buFont typeface="Arial" panose="020B0604020202020204" pitchFamily="34" charset="0"/>
              <a:buNone/>
              <a:defRPr sz="1400" b="1">
                <a:solidFill>
                  <a:schemeClr val="tx1"/>
                </a:solidFill>
              </a:defRPr>
            </a:lvl2pPr>
            <a:lvl3pPr marL="144000" indent="-144000" algn="l">
              <a:spcAft>
                <a:spcPts val="0"/>
              </a:spcAft>
              <a:buFont typeface="Arial" panose="020B0604020202020204" pitchFamily="34" charset="0"/>
              <a:buChar char="•"/>
              <a:defRPr sz="1400" b="0"/>
            </a:lvl3pPr>
            <a:lvl4pPr marL="0" indent="0" algn="l">
              <a:spcBef>
                <a:spcPts val="600"/>
              </a:spcBef>
              <a:spcAft>
                <a:spcPts val="0"/>
              </a:spcAft>
              <a:buFont typeface="Arial" panose="020B0604020202020204" pitchFamily="34" charset="0"/>
              <a:buNone/>
              <a:defRPr sz="1400" b="1"/>
            </a:lvl4pPr>
            <a:lvl5pPr marL="144000" indent="-144000" algn="l">
              <a:spcAft>
                <a:spcPts val="0"/>
              </a:spcAft>
              <a:buClrTx/>
              <a:buFont typeface="Arial" panose="020B0604020202020204" pitchFamily="34" charset="0"/>
              <a:buChar char="•"/>
              <a:defRPr sz="1400" b="0">
                <a:solidFill>
                  <a:schemeClr val="tx1"/>
                </a:solidFill>
              </a:defRPr>
            </a:lvl5pPr>
            <a:lvl6pPr marL="360000" indent="-180000" algn="l">
              <a:spcAft>
                <a:spcPts val="0"/>
              </a:spcAft>
              <a:buFont typeface="Arial" panose="020B0604020202020204" pitchFamily="34" charset="0"/>
              <a:buChar char="•"/>
              <a:defRPr sz="1400"/>
            </a:lvl6pPr>
            <a:lvl7pPr marL="360000" indent="-180000" algn="l">
              <a:spcAft>
                <a:spcPts val="0"/>
              </a:spcAft>
              <a:buClrTx/>
              <a:buFont typeface="Arial" panose="020B0604020202020204" pitchFamily="34" charset="0"/>
              <a:buChar char="•"/>
              <a:defRPr sz="1400" b="0"/>
            </a:lvl7pPr>
            <a:lvl8pPr marL="540000" indent="-180000" algn="l">
              <a:spcAft>
                <a:spcPts val="0"/>
              </a:spcAft>
              <a:buFont typeface="Arial" panose="020B0604020202020204" pitchFamily="34" charset="0"/>
              <a:buChar char="•"/>
              <a:defRPr sz="1400"/>
            </a:lvl8pPr>
            <a:lvl9pPr marL="540000" indent="-180000" algn="l">
              <a:spcAft>
                <a:spcPts val="0"/>
              </a:spcAft>
              <a:buClrTx/>
              <a:buFont typeface="Arial" panose="020B0604020202020204" pitchFamily="34" charset="0"/>
              <a:buChar char="•"/>
              <a:defRPr sz="1400" b="0"/>
            </a:lvl9pPr>
          </a:lstStyle>
          <a:p>
            <a:pPr lvl="0"/>
            <a:r>
              <a:rPr lang="en-US"/>
              <a:t>Click to edit the contact</a:t>
            </a:r>
          </a:p>
          <a:p>
            <a:pPr lvl="1"/>
            <a:r>
              <a:rPr lang="en-US"/>
              <a:t>Name etc.</a:t>
            </a:r>
          </a:p>
          <a:p>
            <a:pPr lvl="2"/>
            <a:r>
              <a:rPr lang="en-US"/>
              <a:t>Skills etc.</a:t>
            </a:r>
          </a:p>
          <a:p>
            <a:pPr lvl="3"/>
            <a:r>
              <a:rPr lang="en-US"/>
              <a:t>Name etc. sublevel</a:t>
            </a:r>
          </a:p>
          <a:p>
            <a:pPr lvl="4"/>
            <a:r>
              <a:rPr lang="en-US"/>
              <a:t>Skills etc. sublevel</a:t>
            </a:r>
          </a:p>
        </p:txBody>
      </p:sp>
      <p:pic>
        <p:nvPicPr>
          <p:cNvPr id="10" name="Siemens Logo" descr="Siemens logo">
            <a:extLst>
              <a:ext uri="{FF2B5EF4-FFF2-40B4-BE49-F238E27FC236}">
                <a16:creationId xmlns:a16="http://schemas.microsoft.com/office/drawing/2014/main" id="{5FD2C39E-5D81-4A0E-9F45-909328900889}"/>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635188" y="6418800"/>
            <a:ext cx="1152000" cy="183168"/>
          </a:xfrm>
          <a:prstGeom prst="rect">
            <a:avLst/>
          </a:prstGeom>
        </p:spPr>
      </p:pic>
      <p:sp>
        <p:nvSpPr>
          <p:cNvPr id="8" name="Footer Placeholder" descr="Footer with copyright, author and department information, and date">
            <a:extLst>
              <a:ext uri="{FF2B5EF4-FFF2-40B4-BE49-F238E27FC236}">
                <a16:creationId xmlns:a16="http://schemas.microsoft.com/office/drawing/2014/main" id="{3279A350-3BB2-4CA2-A422-8F5A951F6F64}"/>
              </a:ext>
            </a:extLst>
          </p:cNvPr>
          <p:cNvSpPr>
            <a:spLocks noGrp="1"/>
          </p:cNvSpPr>
          <p:nvPr>
            <p:ph type="ftr" sz="quarter" idx="10"/>
          </p:nvPr>
        </p:nvSpPr>
        <p:spPr bwMode="black"/>
        <p:txBody>
          <a:bodyPr/>
          <a:lstStyle/>
          <a:p>
            <a:pPr>
              <a:lnSpc>
                <a:spcPct val="100000"/>
              </a:lnSpc>
            </a:pPr>
            <a:r>
              <a:rPr lang="en-US"/>
              <a:t>Restricted | © Siemens 2025 | Insights Hub Production Copilot - Agent Design | 2025-04</a:t>
            </a:r>
          </a:p>
        </p:txBody>
      </p:sp>
      <p:sp>
        <p:nvSpPr>
          <p:cNvPr id="9" name="Slide Number Placeholder">
            <a:extLst>
              <a:ext uri="{FF2B5EF4-FFF2-40B4-BE49-F238E27FC236}">
                <a16:creationId xmlns:a16="http://schemas.microsoft.com/office/drawing/2014/main" id="{CFF9630D-791D-45AE-8E5E-36F747F599E9}"/>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410079908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userDrawn="1">
          <p15:clr>
            <a:srgbClr val="65CEFF"/>
          </p15:clr>
        </p15:guide>
        <p15:guide id="2" pos="6472" userDrawn="1">
          <p15:clr>
            <a:srgbClr val="65CEFF"/>
          </p15:clr>
        </p15:guide>
        <p15:guide id="3" pos="7425" userDrawn="1">
          <p15:clr>
            <a:srgbClr val="65CEFF"/>
          </p15:clr>
        </p15:guide>
        <p15:guide id="4" orient="horz" pos="778" userDrawn="1">
          <p15:clr>
            <a:srgbClr val="65CEFF"/>
          </p15:clr>
        </p15:guide>
        <p15:guide id="5" orient="horz" pos="3658" userDrawn="1">
          <p15:clr>
            <a:srgbClr val="65CEFF"/>
          </p15:clr>
        </p15:guide>
        <p15:guide id="6" orient="horz" pos="4157" userDrawn="1">
          <p15:clr>
            <a:srgbClr val="65CEFF"/>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1.emf"/><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oleObject" Target="../embeddings/oleObject1.bin"/><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1E8620E6-CCDA-9527-63BA-49BCA4D3EB59}"/>
              </a:ext>
            </a:extLst>
          </p:cNvPr>
          <p:cNvGraphicFramePr>
            <a:graphicFrameLocks noChangeAspect="1"/>
          </p:cNvGraphicFramePr>
          <p:nvPr userDrawn="1">
            <p:custDataLst>
              <p:tags r:id="rId45"/>
            </p:custDataLst>
            <p:extLst>
              <p:ext uri="{D42A27DB-BD31-4B8C-83A1-F6EECF244321}">
                <p14:modId xmlns:p14="http://schemas.microsoft.com/office/powerpoint/2010/main" val="28777261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6" imgW="406" imgH="403" progId="TCLayout.ActiveDocument.1">
                  <p:embed/>
                </p:oleObj>
              </mc:Choice>
              <mc:Fallback>
                <p:oleObj name="think-cell Slide" r:id="rId46" imgW="406" imgH="403" progId="TCLayout.ActiveDocument.1">
                  <p:embed/>
                  <p:pic>
                    <p:nvPicPr>
                      <p:cNvPr id="7" name="Object 6" hidden="1">
                        <a:extLst>
                          <a:ext uri="{FF2B5EF4-FFF2-40B4-BE49-F238E27FC236}">
                            <a16:creationId xmlns:a16="http://schemas.microsoft.com/office/drawing/2014/main" id="{1E8620E6-CCDA-9527-63BA-49BCA4D3EB59}"/>
                          </a:ext>
                        </a:extLst>
                      </p:cNvPr>
                      <p:cNvPicPr/>
                      <p:nvPr/>
                    </p:nvPicPr>
                    <p:blipFill>
                      <a:blip r:embed="rId47"/>
                      <a:stretch>
                        <a:fillRect/>
                      </a:stretch>
                    </p:blipFill>
                    <p:spPr>
                      <a:xfrm>
                        <a:off x="1588" y="1588"/>
                        <a:ext cx="1588" cy="1588"/>
                      </a:xfrm>
                      <a:prstGeom prst="rect">
                        <a:avLst/>
                      </a:prstGeom>
                    </p:spPr>
                  </p:pic>
                </p:oleObj>
              </mc:Fallback>
            </mc:AlternateContent>
          </a:graphicData>
        </a:graphic>
      </p:graphicFrame>
      <p:sp>
        <p:nvSpPr>
          <p:cNvPr id="2" name="Title Placeholder" descr="Slide headline">
            <a:extLst>
              <a:ext uri="{FF2B5EF4-FFF2-40B4-BE49-F238E27FC236}">
                <a16:creationId xmlns:a16="http://schemas.microsoft.com/office/drawing/2014/main" id="{2500D031-E8B7-42AD-B616-57A243A31EFA}"/>
              </a:ext>
            </a:extLst>
          </p:cNvPr>
          <p:cNvSpPr>
            <a:spLocks noGrp="1"/>
          </p:cNvSpPr>
          <p:nvPr>
            <p:ph type="title"/>
          </p:nvPr>
        </p:nvSpPr>
        <p:spPr bwMode="black">
          <a:xfrm>
            <a:off x="410400" y="478800"/>
            <a:ext cx="9863997" cy="576000"/>
          </a:xfrm>
          <a:prstGeom prst="rect">
            <a:avLst/>
          </a:prstGeom>
        </p:spPr>
        <p:txBody>
          <a:bodyPr vert="horz" lIns="0" tIns="0" rIns="324000" bIns="14400" rtlCol="0" anchor="t" anchorCtr="0">
            <a:noAutofit/>
          </a:bodyPr>
          <a:lstStyle/>
          <a:p>
            <a:r>
              <a:rPr lang="en-US"/>
              <a:t>Click to edit Master title style</a:t>
            </a:r>
          </a:p>
        </p:txBody>
      </p:sp>
      <p:sp>
        <p:nvSpPr>
          <p:cNvPr id="3" name="Text Placeholder" descr="Content text frame">
            <a:extLst>
              <a:ext uri="{FF2B5EF4-FFF2-40B4-BE49-F238E27FC236}">
                <a16:creationId xmlns:a16="http://schemas.microsoft.com/office/drawing/2014/main" id="{6750A408-ED0E-47CF-AC3A-5AD4A6E25CE3}"/>
              </a:ext>
            </a:extLst>
          </p:cNvPr>
          <p:cNvSpPr>
            <a:spLocks noGrp="1"/>
          </p:cNvSpPr>
          <p:nvPr>
            <p:ph type="body" idx="1"/>
          </p:nvPr>
        </p:nvSpPr>
        <p:spPr bwMode="black">
          <a:xfrm>
            <a:off x="411161" y="1414800"/>
            <a:ext cx="7200000" cy="4536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descr="Footer with copyright, author and department information, and date">
            <a:extLst>
              <a:ext uri="{FF2B5EF4-FFF2-40B4-BE49-F238E27FC236}">
                <a16:creationId xmlns:a16="http://schemas.microsoft.com/office/drawing/2014/main" id="{4F5CAFE5-0972-49AB-B42B-7C613C153AFE}"/>
              </a:ext>
            </a:extLst>
          </p:cNvPr>
          <p:cNvSpPr>
            <a:spLocks noGrp="1"/>
          </p:cNvSpPr>
          <p:nvPr>
            <p:ph type="ftr" sz="quarter" idx="3"/>
          </p:nvPr>
        </p:nvSpPr>
        <p:spPr bwMode="black">
          <a:xfrm>
            <a:off x="1059160" y="6310800"/>
            <a:ext cx="9216000" cy="547200"/>
          </a:xfrm>
          <a:prstGeom prst="rect">
            <a:avLst/>
          </a:prstGeom>
        </p:spPr>
        <p:txBody>
          <a:bodyPr vert="horz" lIns="0" tIns="0" rIns="0" bIns="61200" rtlCol="0" anchor="ctr" anchorCtr="0"/>
          <a:lstStyle>
            <a:lvl1pPr algn="l">
              <a:lnSpc>
                <a:spcPct val="100000"/>
              </a:lnSpc>
              <a:defRPr sz="900">
                <a:solidFill>
                  <a:schemeClr val="tx1"/>
                </a:solidFill>
                <a:latin typeface="+mn-lt"/>
              </a:defRPr>
            </a:lvl1pPr>
          </a:lstStyle>
          <a:p>
            <a:r>
              <a:rPr lang="en-US"/>
              <a:t>Restricted | © Siemens 2025 | Insights Hub Production Copilot - Agent Design | 2025-04</a:t>
            </a:r>
          </a:p>
        </p:txBody>
      </p:sp>
      <p:sp>
        <p:nvSpPr>
          <p:cNvPr id="6" name="Slide Number Placeholder" descr="Page number">
            <a:extLst>
              <a:ext uri="{FF2B5EF4-FFF2-40B4-BE49-F238E27FC236}">
                <a16:creationId xmlns:a16="http://schemas.microsoft.com/office/drawing/2014/main" id="{1C051FD7-F65C-4306-9083-C9770A0AF2DF}"/>
              </a:ext>
            </a:extLst>
          </p:cNvPr>
          <p:cNvSpPr>
            <a:spLocks noGrp="1"/>
          </p:cNvSpPr>
          <p:nvPr>
            <p:ph type="sldNum" sz="quarter" idx="4"/>
          </p:nvPr>
        </p:nvSpPr>
        <p:spPr bwMode="black">
          <a:xfrm>
            <a:off x="411162" y="6310800"/>
            <a:ext cx="648000" cy="547200"/>
          </a:xfrm>
          <a:prstGeom prst="rect">
            <a:avLst/>
          </a:prstGeom>
        </p:spPr>
        <p:txBody>
          <a:bodyPr vert="horz" lIns="0" tIns="0" rIns="0" bIns="61200" rtlCol="0" anchor="ctr" anchorCtr="0"/>
          <a:lstStyle>
            <a:lvl1pPr algn="l">
              <a:lnSpc>
                <a:spcPct val="100000"/>
              </a:lnSpc>
              <a:defRPr sz="900" b="1">
                <a:solidFill>
                  <a:schemeClr val="tx1"/>
                </a:solidFill>
                <a:latin typeface="+mn-lt"/>
              </a:defRPr>
            </a:lvl1p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1698585145"/>
      </p:ext>
    </p:extLst>
  </p:cSld>
  <p:clrMap bg1="lt1" tx1="dk1" bg2="lt2" tx2="dk2" accent1="accent1" accent2="accent2" accent3="accent3" accent4="accent4" accent5="accent5" accent6="accent6" hlink="hlink" folHlink="folHlink"/>
  <p:sldLayoutIdLst>
    <p:sldLayoutId id="2147483717" r:id="rId1"/>
    <p:sldLayoutId id="2147483719" r:id="rId2"/>
    <p:sldLayoutId id="2147483720" r:id="rId3"/>
    <p:sldLayoutId id="2147483724" r:id="rId4"/>
    <p:sldLayoutId id="2147483725" r:id="rId5"/>
    <p:sldLayoutId id="2147483726" r:id="rId6"/>
    <p:sldLayoutId id="2147483730" r:id="rId7"/>
    <p:sldLayoutId id="2147483731" r:id="rId8"/>
    <p:sldLayoutId id="2147483732" r:id="rId9"/>
    <p:sldLayoutId id="2147483727" r:id="rId10"/>
    <p:sldLayoutId id="2147483728" r:id="rId11"/>
    <p:sldLayoutId id="2147483729" r:id="rId12"/>
    <p:sldLayoutId id="2147483736" r:id="rId13"/>
    <p:sldLayoutId id="2147483737" r:id="rId14"/>
    <p:sldLayoutId id="2147483738" r:id="rId15"/>
    <p:sldLayoutId id="2147483753" r:id="rId16"/>
    <p:sldLayoutId id="2147483754" r:id="rId17"/>
    <p:sldLayoutId id="2147483755" r:id="rId18"/>
    <p:sldLayoutId id="2147483739" r:id="rId19"/>
    <p:sldLayoutId id="2147483740" r:id="rId20"/>
    <p:sldLayoutId id="2147483741" r:id="rId21"/>
    <p:sldLayoutId id="2147483744" r:id="rId22"/>
    <p:sldLayoutId id="2147483756" r:id="rId23"/>
    <p:sldLayoutId id="2147483655" r:id="rId24"/>
    <p:sldLayoutId id="2147483677" r:id="rId25"/>
    <p:sldLayoutId id="2147483779" r:id="rId26"/>
    <p:sldLayoutId id="2147483709" r:id="rId27"/>
    <p:sldLayoutId id="2147483691" r:id="rId28"/>
    <p:sldLayoutId id="2147483692" r:id="rId29"/>
    <p:sldLayoutId id="2147483780" r:id="rId30"/>
    <p:sldLayoutId id="2147483650" r:id="rId31"/>
    <p:sldLayoutId id="2147483665" r:id="rId32"/>
    <p:sldLayoutId id="2147483666" r:id="rId33"/>
    <p:sldLayoutId id="2147483697" r:id="rId34"/>
    <p:sldLayoutId id="2147483698" r:id="rId35"/>
    <p:sldLayoutId id="2147483652" r:id="rId36"/>
    <p:sldLayoutId id="2147483694" r:id="rId37"/>
    <p:sldLayoutId id="2147483687" r:id="rId38"/>
    <p:sldLayoutId id="2147483690" r:id="rId39"/>
    <p:sldLayoutId id="2147483681" r:id="rId40"/>
    <p:sldLayoutId id="2147483682" r:id="rId41"/>
    <p:sldLayoutId id="2147483711" r:id="rId42"/>
    <p:sldLayoutId id="2147483678" r:id="rId43"/>
  </p:sldLayoutIdLst>
  <p:hf sldNum="0" hdr="0" dt="0"/>
  <p:txStyles>
    <p:titleStyle>
      <a:lvl1pPr algn="l" defTabSz="914400" rtl="0" eaLnBrk="1" latinLnBrk="0" hangingPunct="1">
        <a:lnSpc>
          <a:spcPct val="90000"/>
        </a:lnSpc>
        <a:spcBef>
          <a:spcPct val="0"/>
        </a:spcBef>
        <a:buNone/>
        <a:defRPr sz="2000" b="1" kern="1200">
          <a:solidFill>
            <a:schemeClr val="accent1"/>
          </a:solidFill>
          <a:latin typeface="+mj-lt"/>
          <a:ea typeface="+mj-ea"/>
          <a:cs typeface="+mj-cs"/>
        </a:defRPr>
      </a:lvl1pPr>
    </p:titleStyle>
    <p:bodyStyle>
      <a:lvl1pPr marL="0" indent="0" algn="l" defTabSz="914400" rtl="0" eaLnBrk="1" latinLnBrk="0" hangingPunct="1">
        <a:lnSpc>
          <a:spcPct val="110000"/>
        </a:lnSpc>
        <a:spcBef>
          <a:spcPts val="0"/>
        </a:spcBef>
        <a:spcAft>
          <a:spcPts val="300"/>
        </a:spcAft>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90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6pPr>
      <a:lvl7pPr marL="10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7pPr>
      <a:lvl8pPr marL="12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8pPr>
      <a:lvl9pPr marL="14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tags" Target="../tags/tag3.xml"/><Relationship Id="rId5" Type="http://schemas.openxmlformats.org/officeDocument/2006/relationships/image" Target="../media/image6.pn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hyperlink" Target="mailto:Michael.lebacher@siemens.com" TargetMode="External"/><Relationship Id="rId2" Type="http://schemas.openxmlformats.org/officeDocument/2006/relationships/notesSlide" Target="../notesSlides/notesSlide1.xml"/><Relationship Id="rId1" Type="http://schemas.openxmlformats.org/officeDocument/2006/relationships/slideLayout" Target="../slideLayouts/slideLayout43.xml"/><Relationship Id="rId5" Type="http://schemas.openxmlformats.org/officeDocument/2006/relationships/hyperlink" Target="mailto:christoph.doehl@siemens.com" TargetMode="External"/><Relationship Id="rId4" Type="http://schemas.openxmlformats.org/officeDocument/2006/relationships/hyperlink" Target="mailto:gabriel.esslinger@siemens.com"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4830D9A-EEC6-5493-6733-AC693D70E2D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4" name="Object 3" hidden="1">
                        <a:extLst>
                          <a:ext uri="{FF2B5EF4-FFF2-40B4-BE49-F238E27FC236}">
                            <a16:creationId xmlns:a16="http://schemas.microsoft.com/office/drawing/2014/main" id="{24830D9A-EEC6-5493-6733-AC693D70E2D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descr="Headline of the presentation">
            <a:extLst>
              <a:ext uri="{FF2B5EF4-FFF2-40B4-BE49-F238E27FC236}">
                <a16:creationId xmlns:a16="http://schemas.microsoft.com/office/drawing/2014/main" id="{DA865AB3-8AE0-4AB0-94C2-2E517EC147DE}"/>
              </a:ext>
            </a:extLst>
          </p:cNvPr>
          <p:cNvSpPr>
            <a:spLocks noGrp="1"/>
          </p:cNvSpPr>
          <p:nvPr>
            <p:ph type="title"/>
          </p:nvPr>
        </p:nvSpPr>
        <p:spPr>
          <a:xfrm>
            <a:off x="410400" y="2049232"/>
            <a:ext cx="9288000" cy="1969770"/>
          </a:xfrm>
        </p:spPr>
        <p:txBody>
          <a:bodyPr vert="horz"/>
          <a:lstStyle/>
          <a:p>
            <a:r>
              <a:rPr lang="en-US" sz="4800">
                <a:solidFill>
                  <a:schemeClr val="accent3"/>
                </a:solidFill>
              </a:rPr>
              <a:t>Agent Design </a:t>
            </a:r>
            <a:br>
              <a:rPr lang="en-US" sz="4800">
                <a:solidFill>
                  <a:schemeClr val="accent3"/>
                </a:solidFill>
              </a:rPr>
            </a:br>
            <a:r>
              <a:rPr lang="en-US"/>
              <a:t>for</a:t>
            </a:r>
            <a:br>
              <a:rPr lang="en-US" dirty="0"/>
            </a:br>
            <a:r>
              <a:rPr lang="en-US" dirty="0"/>
              <a:t>Production Copilot</a:t>
            </a:r>
            <a:endParaRPr lang="en-US" sz="4800" noProof="0" dirty="0"/>
          </a:p>
        </p:txBody>
      </p:sp>
      <p:sp>
        <p:nvSpPr>
          <p:cNvPr id="17" name="Subtitle" descr="Subheadline of the presentation">
            <a:extLst>
              <a:ext uri="{FF2B5EF4-FFF2-40B4-BE49-F238E27FC236}">
                <a16:creationId xmlns:a16="http://schemas.microsoft.com/office/drawing/2014/main" id="{9F1C4C08-3D5C-4C0E-914A-F70CA07D0654}"/>
              </a:ext>
            </a:extLst>
          </p:cNvPr>
          <p:cNvSpPr>
            <a:spLocks noGrp="1"/>
          </p:cNvSpPr>
          <p:nvPr>
            <p:ph type="subTitle" idx="1"/>
          </p:nvPr>
        </p:nvSpPr>
        <p:spPr>
          <a:xfrm>
            <a:off x="410400" y="4443450"/>
            <a:ext cx="9288000" cy="1442902"/>
          </a:xfrm>
        </p:spPr>
        <p:txBody>
          <a:bodyPr/>
          <a:lstStyle/>
          <a:p>
            <a:pPr lvl="1"/>
            <a:r>
              <a:rPr lang="en-US" noProof="0"/>
              <a:t>A few tipps to get you started</a:t>
            </a:r>
          </a:p>
          <a:p>
            <a:pPr lvl="1"/>
            <a:r>
              <a:rPr lang="en-US" noProof="0"/>
              <a:t>2025-04</a:t>
            </a:r>
            <a:endParaRPr lang="en-US" noProof="0" dirty="0"/>
          </a:p>
        </p:txBody>
      </p:sp>
      <p:sp>
        <p:nvSpPr>
          <p:cNvPr id="2" name="Footer Placeholder" descr="Footer with copyright, author and department information, and date">
            <a:extLst>
              <a:ext uri="{FF2B5EF4-FFF2-40B4-BE49-F238E27FC236}">
                <a16:creationId xmlns:a16="http://schemas.microsoft.com/office/drawing/2014/main" id="{8FDA17C2-CC0D-4A70-A1C4-4DAA44F64772}"/>
              </a:ext>
            </a:extLst>
          </p:cNvPr>
          <p:cNvSpPr>
            <a:spLocks noGrp="1"/>
          </p:cNvSpPr>
          <p:nvPr>
            <p:ph type="ftr" sz="quarter" idx="12"/>
          </p:nvPr>
        </p:nvSpPr>
        <p:spPr>
          <a:xfrm>
            <a:off x="411163" y="6310800"/>
            <a:ext cx="9288000" cy="547200"/>
          </a:xfrm>
        </p:spPr>
        <p:txBody>
          <a:bodyPr/>
          <a:lstStyle/>
          <a:p>
            <a:r>
              <a:rPr lang="en-US"/>
              <a:t>Restricted | © Siemens 2025 | Insights Hub Production Copilot - Agent Design | 2025-04</a:t>
            </a:r>
          </a:p>
        </p:txBody>
      </p:sp>
      <p:pic>
        <p:nvPicPr>
          <p:cNvPr id="3" name="Picture 2">
            <a:extLst>
              <a:ext uri="{FF2B5EF4-FFF2-40B4-BE49-F238E27FC236}">
                <a16:creationId xmlns:a16="http://schemas.microsoft.com/office/drawing/2014/main" id="{806A76FC-D35F-67CE-8F01-46F742B1D594}"/>
              </a:ext>
            </a:extLst>
          </p:cNvPr>
          <p:cNvPicPr>
            <a:picLocks noChangeAspect="1"/>
          </p:cNvPicPr>
          <p:nvPr/>
        </p:nvPicPr>
        <p:blipFill>
          <a:blip r:embed="rId5"/>
          <a:stretch>
            <a:fillRect/>
          </a:stretch>
        </p:blipFill>
        <p:spPr>
          <a:xfrm>
            <a:off x="6394026" y="1740396"/>
            <a:ext cx="5513493" cy="3101340"/>
          </a:xfrm>
          <a:prstGeom prst="rect">
            <a:avLst/>
          </a:prstGeom>
        </p:spPr>
      </p:pic>
    </p:spTree>
    <p:extLst>
      <p:ext uri="{BB962C8B-B14F-4D97-AF65-F5344CB8AC3E}">
        <p14:creationId xmlns:p14="http://schemas.microsoft.com/office/powerpoint/2010/main" val="1269812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0C656-BF11-C370-EFB5-153FE2624A1B}"/>
              </a:ext>
            </a:extLst>
          </p:cNvPr>
          <p:cNvSpPr>
            <a:spLocks noGrp="1"/>
          </p:cNvSpPr>
          <p:nvPr>
            <p:ph type="title"/>
          </p:nvPr>
        </p:nvSpPr>
        <p:spPr/>
        <p:txBody>
          <a:bodyPr/>
          <a:lstStyle/>
          <a:p>
            <a:r>
              <a:rPr lang="de-DE"/>
              <a:t>Overview of recommended steps</a:t>
            </a:r>
            <a:endParaRPr lang="en-US" dirty="0"/>
          </a:p>
        </p:txBody>
      </p:sp>
      <p:sp>
        <p:nvSpPr>
          <p:cNvPr id="3" name="Text Placeholder 2">
            <a:extLst>
              <a:ext uri="{FF2B5EF4-FFF2-40B4-BE49-F238E27FC236}">
                <a16:creationId xmlns:a16="http://schemas.microsoft.com/office/drawing/2014/main" id="{CC4D0560-B3ED-3E4D-74D1-E38C425EEE95}"/>
              </a:ext>
            </a:extLst>
          </p:cNvPr>
          <p:cNvSpPr>
            <a:spLocks noGrp="1"/>
          </p:cNvSpPr>
          <p:nvPr>
            <p:ph type="body" sz="quarter" idx="12"/>
          </p:nvPr>
        </p:nvSpPr>
        <p:spPr>
          <a:xfrm>
            <a:off x="411163" y="1414463"/>
            <a:ext cx="5245505" cy="4751387"/>
          </a:xfrm>
        </p:spPr>
        <p:txBody>
          <a:bodyPr/>
          <a:lstStyle/>
          <a:p>
            <a:pPr lvl="0">
              <a:lnSpc>
                <a:spcPct val="107000"/>
              </a:lnSpc>
              <a:spcBef>
                <a:spcPts val="600"/>
              </a:spcBef>
              <a:spcAft>
                <a:spcPts val="800"/>
              </a:spcAft>
            </a:pPr>
            <a:r>
              <a:rPr lang="en-GB" sz="1800" b="1">
                <a:solidFill>
                  <a:schemeClr val="accent2">
                    <a:lumMod val="60000"/>
                    <a:lumOff val="40000"/>
                  </a:schemeClr>
                </a:solidFill>
                <a:effectLst/>
                <a:latin typeface="SiemensSans Pro"/>
                <a:ea typeface="SiemensSans Pro"/>
                <a:cs typeface="Times New Roman" panose="02020603050405020304" pitchFamily="18" charset="0"/>
              </a:rPr>
              <a:t>DESIGN</a:t>
            </a:r>
          </a:p>
          <a:p>
            <a:pPr marL="342900" lvl="0" indent="-342900">
              <a:lnSpc>
                <a:spcPct val="107000"/>
              </a:lnSpc>
              <a:spcBef>
                <a:spcPts val="600"/>
              </a:spcBef>
              <a:spcAft>
                <a:spcPts val="800"/>
              </a:spcAft>
              <a:buFont typeface="+mj-lt"/>
              <a:buAutoNum type="arabicPeriod"/>
            </a:pPr>
            <a:r>
              <a:rPr lang="en-GB" sz="1800">
                <a:effectLst/>
                <a:latin typeface="SiemensSans Pro"/>
                <a:ea typeface="SiemensSans Pro"/>
                <a:cs typeface="Times New Roman" panose="02020603050405020304" pitchFamily="18" charset="0"/>
              </a:rPr>
              <a:t>Describe the problem you want to solve</a:t>
            </a:r>
            <a:endParaRPr lang="de-DE" sz="1800">
              <a:effectLst/>
              <a:latin typeface="SiemensSans Pro"/>
              <a:ea typeface="SiemensSans Pro"/>
              <a:cs typeface="Times New Roman" panose="02020603050405020304" pitchFamily="18" charset="0"/>
            </a:endParaRPr>
          </a:p>
          <a:p>
            <a:pPr marL="342900" lvl="0" indent="-342900">
              <a:lnSpc>
                <a:spcPct val="107000"/>
              </a:lnSpc>
              <a:spcBef>
                <a:spcPts val="600"/>
              </a:spcBef>
              <a:spcAft>
                <a:spcPts val="800"/>
              </a:spcAft>
              <a:buFont typeface="+mj-lt"/>
              <a:buAutoNum type="arabicPeriod"/>
            </a:pPr>
            <a:r>
              <a:rPr lang="en-GB" sz="1800">
                <a:effectLst/>
                <a:latin typeface="SiemensSans Pro"/>
                <a:ea typeface="SiemensSans Pro"/>
                <a:cs typeface="Times New Roman" panose="02020603050405020304" pitchFamily="18" charset="0"/>
              </a:rPr>
              <a:t>What questions would the user like to ask? </a:t>
            </a:r>
            <a:endParaRPr lang="de-DE" sz="1800">
              <a:effectLst/>
              <a:latin typeface="SiemensSans Pro"/>
              <a:ea typeface="SiemensSans Pro"/>
              <a:cs typeface="Times New Roman" panose="02020603050405020304" pitchFamily="18" charset="0"/>
            </a:endParaRPr>
          </a:p>
          <a:p>
            <a:pPr marL="342900" lvl="0" indent="-342900">
              <a:lnSpc>
                <a:spcPct val="107000"/>
              </a:lnSpc>
              <a:spcBef>
                <a:spcPts val="600"/>
              </a:spcBef>
              <a:spcAft>
                <a:spcPts val="800"/>
              </a:spcAft>
              <a:buFont typeface="+mj-lt"/>
              <a:buAutoNum type="arabicPeriod"/>
            </a:pPr>
            <a:r>
              <a:rPr lang="en-GB" sz="1800">
                <a:effectLst/>
                <a:latin typeface="SiemensSans Pro"/>
                <a:ea typeface="SiemensSans Pro"/>
                <a:cs typeface="Times New Roman" panose="02020603050405020304" pitchFamily="18" charset="0"/>
              </a:rPr>
              <a:t>What data is needed to answer these questions? </a:t>
            </a:r>
            <a:endParaRPr lang="de-DE" sz="1800">
              <a:effectLst/>
              <a:latin typeface="SiemensSans Pro"/>
              <a:ea typeface="SiemensSans Pro"/>
              <a:cs typeface="Times New Roman" panose="02020603050405020304" pitchFamily="18" charset="0"/>
            </a:endParaRPr>
          </a:p>
          <a:p>
            <a:pPr marL="342900" lvl="0" indent="-342900">
              <a:lnSpc>
                <a:spcPct val="107000"/>
              </a:lnSpc>
              <a:spcBef>
                <a:spcPts val="600"/>
              </a:spcBef>
              <a:spcAft>
                <a:spcPts val="800"/>
              </a:spcAft>
              <a:buFont typeface="+mj-lt"/>
              <a:buAutoNum type="arabicPeriod"/>
            </a:pPr>
            <a:r>
              <a:rPr lang="en-GB" sz="1800">
                <a:effectLst/>
                <a:latin typeface="SiemensSans Pro"/>
                <a:ea typeface="SiemensSans Pro"/>
                <a:cs typeface="Times New Roman" panose="02020603050405020304" pitchFamily="18" charset="0"/>
              </a:rPr>
              <a:t>What approach do you expect the agent to take to answer the questions? </a:t>
            </a:r>
            <a:endParaRPr lang="de-DE" sz="1800">
              <a:effectLst/>
              <a:latin typeface="SiemensSans Pro"/>
              <a:ea typeface="SiemensSans Pro"/>
              <a:cs typeface="Times New Roman" panose="02020603050405020304" pitchFamily="18" charset="0"/>
            </a:endParaRPr>
          </a:p>
          <a:p>
            <a:pPr marL="342900" lvl="0" indent="-342900">
              <a:lnSpc>
                <a:spcPct val="107000"/>
              </a:lnSpc>
              <a:spcBef>
                <a:spcPts val="600"/>
              </a:spcBef>
              <a:spcAft>
                <a:spcPts val="800"/>
              </a:spcAft>
              <a:buFont typeface="+mj-lt"/>
              <a:buAutoNum type="arabicPeriod"/>
            </a:pPr>
            <a:r>
              <a:rPr lang="en-GB" sz="1800">
                <a:effectLst/>
                <a:latin typeface="SiemensSans Pro"/>
                <a:ea typeface="SiemensSans Pro"/>
                <a:cs typeface="Times New Roman" panose="02020603050405020304" pitchFamily="18" charset="0"/>
              </a:rPr>
              <a:t>What skills are required for the agent to follow this approach?</a:t>
            </a:r>
            <a:endParaRPr lang="de-DE" sz="1800">
              <a:effectLst/>
              <a:latin typeface="SiemensSans Pro"/>
              <a:ea typeface="SiemensSans Pro"/>
              <a:cs typeface="Times New Roman" panose="02020603050405020304" pitchFamily="18" charset="0"/>
            </a:endParaRPr>
          </a:p>
          <a:p>
            <a:pPr>
              <a:lnSpc>
                <a:spcPct val="107000"/>
              </a:lnSpc>
              <a:spcBef>
                <a:spcPts val="600"/>
              </a:spcBef>
              <a:spcAft>
                <a:spcPts val="800"/>
              </a:spcAft>
            </a:pPr>
            <a:endParaRPr lang="de-DE" sz="1800">
              <a:effectLst/>
              <a:latin typeface="SiemensSans Pro"/>
              <a:ea typeface="SiemensSans Pro"/>
              <a:cs typeface="Times New Roman" panose="02020603050405020304" pitchFamily="18" charset="0"/>
            </a:endParaRPr>
          </a:p>
        </p:txBody>
      </p:sp>
      <p:sp>
        <p:nvSpPr>
          <p:cNvPr id="5" name="Footer Placeholder 4">
            <a:extLst>
              <a:ext uri="{FF2B5EF4-FFF2-40B4-BE49-F238E27FC236}">
                <a16:creationId xmlns:a16="http://schemas.microsoft.com/office/drawing/2014/main" id="{6D08A228-4FF8-15C3-2CE2-4282C79D990C}"/>
              </a:ext>
            </a:extLst>
          </p:cNvPr>
          <p:cNvSpPr>
            <a:spLocks noGrp="1"/>
          </p:cNvSpPr>
          <p:nvPr>
            <p:ph type="ftr" sz="quarter" idx="10"/>
          </p:nvPr>
        </p:nvSpPr>
        <p:spPr/>
        <p:txBody>
          <a:bodyPr/>
          <a:lstStyle/>
          <a:p>
            <a:pPr>
              <a:lnSpc>
                <a:spcPct val="100000"/>
              </a:lnSpc>
            </a:pPr>
            <a:r>
              <a:rPr lang="en-US"/>
              <a:t>Restricted | © Siemens 2025 | Insights Hub Production Copilot - Agent Design | 2025-04</a:t>
            </a:r>
            <a:endParaRPr lang="en-US" dirty="0"/>
          </a:p>
        </p:txBody>
      </p:sp>
      <p:sp>
        <p:nvSpPr>
          <p:cNvPr id="4" name="Text Placeholder 2">
            <a:extLst>
              <a:ext uri="{FF2B5EF4-FFF2-40B4-BE49-F238E27FC236}">
                <a16:creationId xmlns:a16="http://schemas.microsoft.com/office/drawing/2014/main" id="{1E987B6B-D335-A018-59B0-03F347C63253}"/>
              </a:ext>
            </a:extLst>
          </p:cNvPr>
          <p:cNvSpPr txBox="1">
            <a:spLocks/>
          </p:cNvSpPr>
          <p:nvPr/>
        </p:nvSpPr>
        <p:spPr bwMode="black">
          <a:xfrm>
            <a:off x="6408366" y="1414463"/>
            <a:ext cx="5529284" cy="4751387"/>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900"/>
              </a:spcAft>
              <a:buFont typeface="Arial" panose="020B0604020202020204" pitchFamily="34" charset="0"/>
              <a:buNone/>
              <a:tabLst>
                <a:tab pos="5902325" algn="r"/>
              </a:tabLst>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2pPr>
            <a:lvl3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3pPr>
            <a:lvl4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4pPr>
            <a:lvl5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5pPr>
            <a:lvl6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6pPr>
            <a:lvl7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7pPr>
            <a:lvl8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8pPr>
            <a:lvl9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9pPr>
          </a:lstStyle>
          <a:p>
            <a:pPr>
              <a:lnSpc>
                <a:spcPct val="107000"/>
              </a:lnSpc>
              <a:spcBef>
                <a:spcPts val="600"/>
              </a:spcBef>
              <a:spcAft>
                <a:spcPts val="800"/>
              </a:spcAft>
              <a:buClrTx/>
            </a:pPr>
            <a:r>
              <a:rPr lang="en-GB" b="1">
                <a:solidFill>
                  <a:schemeClr val="accent2">
                    <a:lumMod val="60000"/>
                    <a:lumOff val="40000"/>
                  </a:schemeClr>
                </a:solidFill>
                <a:latin typeface="SiemensSans Pro"/>
                <a:cs typeface="Times New Roman" panose="02020603050405020304" pitchFamily="18" charset="0"/>
              </a:rPr>
              <a:t>REALISATION</a:t>
            </a:r>
          </a:p>
          <a:p>
            <a:pPr marL="342900" indent="-342900">
              <a:lnSpc>
                <a:spcPct val="107000"/>
              </a:lnSpc>
              <a:spcBef>
                <a:spcPts val="600"/>
              </a:spcBef>
              <a:spcAft>
                <a:spcPts val="800"/>
              </a:spcAft>
              <a:buClrTx/>
              <a:buFont typeface="Symbol" panose="05050102010706020507" pitchFamily="18" charset="2"/>
              <a:buChar char=""/>
            </a:pPr>
            <a:r>
              <a:rPr lang="en-GB">
                <a:latin typeface="SiemensSans Pro"/>
                <a:ea typeface="SiemensSans Pro"/>
                <a:cs typeface="Times New Roman" panose="02020603050405020304" pitchFamily="18" charset="0"/>
              </a:rPr>
              <a:t>Create (and test) the required skills</a:t>
            </a:r>
            <a:endParaRPr lang="de-DE">
              <a:latin typeface="SiemensSans Pro"/>
              <a:ea typeface="SiemensSans Pro"/>
              <a:cs typeface="Times New Roman" panose="02020603050405020304" pitchFamily="18" charset="0"/>
            </a:endParaRPr>
          </a:p>
          <a:p>
            <a:pPr marL="342900" indent="-342900">
              <a:lnSpc>
                <a:spcPct val="107000"/>
              </a:lnSpc>
              <a:spcBef>
                <a:spcPts val="600"/>
              </a:spcBef>
              <a:spcAft>
                <a:spcPts val="800"/>
              </a:spcAft>
              <a:buClrTx/>
              <a:buFont typeface="Symbol" panose="05050102010706020507" pitchFamily="18" charset="2"/>
              <a:buChar char=""/>
            </a:pPr>
            <a:r>
              <a:rPr lang="en-GB">
                <a:latin typeface="SiemensSans Pro"/>
                <a:ea typeface="SiemensSans Pro"/>
                <a:cs typeface="Times New Roman" panose="02020603050405020304" pitchFamily="18" charset="0"/>
              </a:rPr>
              <a:t>Create the system instruction</a:t>
            </a:r>
            <a:endParaRPr lang="de-DE">
              <a:latin typeface="SiemensSans Pro"/>
              <a:ea typeface="SiemensSans Pro"/>
              <a:cs typeface="Times New Roman" panose="02020603050405020304" pitchFamily="18" charset="0"/>
            </a:endParaRPr>
          </a:p>
          <a:p>
            <a:pPr marL="342900" indent="-342900">
              <a:lnSpc>
                <a:spcPct val="107000"/>
              </a:lnSpc>
              <a:spcBef>
                <a:spcPts val="600"/>
              </a:spcBef>
              <a:spcAft>
                <a:spcPts val="800"/>
              </a:spcAft>
              <a:buClrTx/>
              <a:buFont typeface="Symbol" panose="05050102010706020507" pitchFamily="18" charset="2"/>
              <a:buChar char=""/>
            </a:pPr>
            <a:r>
              <a:rPr lang="en-GB">
                <a:latin typeface="SiemensSans Pro"/>
                <a:ea typeface="SiemensSans Pro"/>
                <a:cs typeface="Times New Roman" panose="02020603050405020304" pitchFamily="18" charset="0"/>
              </a:rPr>
              <a:t>Set up the agent - register system instruction and skills</a:t>
            </a:r>
            <a:br>
              <a:rPr lang="en-GB">
                <a:latin typeface="SiemensSans Pro"/>
                <a:ea typeface="SiemensSans Pro"/>
                <a:cs typeface="Times New Roman" panose="02020603050405020304" pitchFamily="18" charset="0"/>
              </a:rPr>
            </a:br>
            <a:r>
              <a:rPr lang="en-GB">
                <a:latin typeface="SiemensSans Pro"/>
                <a:ea typeface="SiemensSans Pro"/>
                <a:cs typeface="Times New Roman" panose="02020603050405020304" pitchFamily="18" charset="0"/>
              </a:rPr>
              <a:t>(start with the simplest use case)</a:t>
            </a:r>
            <a:endParaRPr lang="de-DE">
              <a:latin typeface="SiemensSans Pro"/>
              <a:ea typeface="SiemensSans Pro"/>
              <a:cs typeface="Times New Roman" panose="02020603050405020304" pitchFamily="18" charset="0"/>
            </a:endParaRPr>
          </a:p>
          <a:p>
            <a:pPr marL="342900" indent="-342900">
              <a:lnSpc>
                <a:spcPct val="107000"/>
              </a:lnSpc>
              <a:spcBef>
                <a:spcPts val="600"/>
              </a:spcBef>
              <a:spcAft>
                <a:spcPts val="800"/>
              </a:spcAft>
              <a:buClrTx/>
              <a:buFont typeface="Symbol" panose="05050102010706020507" pitchFamily="18" charset="2"/>
              <a:buChar char=""/>
            </a:pPr>
            <a:r>
              <a:rPr lang="en-GB">
                <a:latin typeface="SiemensSans Pro"/>
                <a:ea typeface="SiemensSans Pro"/>
                <a:cs typeface="Times New Roman" panose="02020603050405020304" pitchFamily="18" charset="0"/>
              </a:rPr>
              <a:t>Test </a:t>
            </a:r>
          </a:p>
          <a:p>
            <a:pPr marL="342900" indent="-342900">
              <a:lnSpc>
                <a:spcPct val="107000"/>
              </a:lnSpc>
              <a:spcBef>
                <a:spcPts val="600"/>
              </a:spcBef>
              <a:spcAft>
                <a:spcPts val="800"/>
              </a:spcAft>
              <a:buClrTx/>
              <a:buFont typeface="Symbol" panose="05050102010706020507" pitchFamily="18" charset="2"/>
              <a:buChar char=""/>
            </a:pPr>
            <a:r>
              <a:rPr lang="en-GB">
                <a:latin typeface="SiemensSans Pro"/>
                <a:ea typeface="SiemensSans Pro"/>
                <a:cs typeface="Times New Roman" panose="02020603050405020304" pitchFamily="18" charset="0"/>
              </a:rPr>
              <a:t>Extend the agent to the more complex use cases</a:t>
            </a:r>
          </a:p>
        </p:txBody>
      </p:sp>
      <p:cxnSp>
        <p:nvCxnSpPr>
          <p:cNvPr id="7" name="Straight Connector 6">
            <a:extLst>
              <a:ext uri="{FF2B5EF4-FFF2-40B4-BE49-F238E27FC236}">
                <a16:creationId xmlns:a16="http://schemas.microsoft.com/office/drawing/2014/main" id="{76D4DCEC-2F75-4995-C14E-23B2897AF007}"/>
              </a:ext>
            </a:extLst>
          </p:cNvPr>
          <p:cNvCxnSpPr>
            <a:cxnSpLocks/>
          </p:cNvCxnSpPr>
          <p:nvPr/>
        </p:nvCxnSpPr>
        <p:spPr>
          <a:xfrm>
            <a:off x="5921528" y="1494571"/>
            <a:ext cx="0" cy="3411658"/>
          </a:xfrm>
          <a:prstGeom prst="line">
            <a:avLst/>
          </a:prstGeom>
          <a:ln w="9525">
            <a:solidFill>
              <a:schemeClr val="accent1"/>
            </a:solidFill>
            <a:headEnd w="lg" len="lg"/>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7346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E505A-3F43-EF3B-1C73-B40EA45AD8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F44776-F0D3-AB87-0FCC-2AEABBEFD91D}"/>
              </a:ext>
            </a:extLst>
          </p:cNvPr>
          <p:cNvSpPr>
            <a:spLocks noGrp="1"/>
          </p:cNvSpPr>
          <p:nvPr>
            <p:ph type="title"/>
          </p:nvPr>
        </p:nvSpPr>
        <p:spPr/>
        <p:txBody>
          <a:bodyPr/>
          <a:lstStyle/>
          <a:p>
            <a:r>
              <a:rPr lang="en-US"/>
              <a:t>Describe the problem you want to solve </a:t>
            </a:r>
            <a:r>
              <a:rPr lang="en-US" b="0"/>
              <a:t>(step 1/5)</a:t>
            </a:r>
          </a:p>
        </p:txBody>
      </p:sp>
      <p:sp>
        <p:nvSpPr>
          <p:cNvPr id="3" name="Text Placeholder 2">
            <a:extLst>
              <a:ext uri="{FF2B5EF4-FFF2-40B4-BE49-F238E27FC236}">
                <a16:creationId xmlns:a16="http://schemas.microsoft.com/office/drawing/2014/main" id="{00927DC2-4EC7-E57C-A9AD-3706DF464632}"/>
              </a:ext>
            </a:extLst>
          </p:cNvPr>
          <p:cNvSpPr>
            <a:spLocks noGrp="1"/>
          </p:cNvSpPr>
          <p:nvPr>
            <p:ph type="body" sz="quarter" idx="12"/>
          </p:nvPr>
        </p:nvSpPr>
        <p:spPr>
          <a:xfrm>
            <a:off x="411163" y="1300952"/>
            <a:ext cx="11780837" cy="735954"/>
          </a:xfrm>
        </p:spPr>
        <p:txBody>
          <a:bodyPr/>
          <a:lstStyle/>
          <a:p>
            <a:pPr lvl="0">
              <a:lnSpc>
                <a:spcPct val="107000"/>
              </a:lnSpc>
              <a:spcAft>
                <a:spcPts val="0"/>
              </a:spcAft>
            </a:pPr>
            <a:r>
              <a:rPr lang="en-US" sz="1800">
                <a:solidFill>
                  <a:srgbClr val="00BEDC"/>
                </a:solidFill>
                <a:effectLst/>
                <a:latin typeface="SiemensSans Pro"/>
                <a:ea typeface="SiemensSans Pro"/>
                <a:cs typeface="Times New Roman" panose="02020603050405020304" pitchFamily="18" charset="0"/>
              </a:rPr>
              <a:t>Write a few bullet points to make sure everyone is focused on the goal to be achieved. </a:t>
            </a:r>
          </a:p>
          <a:p>
            <a:pPr lvl="0">
              <a:lnSpc>
                <a:spcPct val="107000"/>
              </a:lnSpc>
              <a:spcAft>
                <a:spcPts val="0"/>
              </a:spcAft>
            </a:pPr>
            <a:r>
              <a:rPr lang="en-US" sz="1800">
                <a:solidFill>
                  <a:srgbClr val="00BEDC"/>
                </a:solidFill>
                <a:effectLst/>
                <a:latin typeface="SiemensSans Pro"/>
                <a:ea typeface="SiemensSans Pro"/>
                <a:cs typeface="Times New Roman" panose="02020603050405020304" pitchFamily="18" charset="0"/>
              </a:rPr>
              <a:t>How the issue is currently being addressed?. How are the experts dealing with it today?</a:t>
            </a:r>
          </a:p>
        </p:txBody>
      </p:sp>
      <p:sp>
        <p:nvSpPr>
          <p:cNvPr id="5" name="Footer Placeholder 4">
            <a:extLst>
              <a:ext uri="{FF2B5EF4-FFF2-40B4-BE49-F238E27FC236}">
                <a16:creationId xmlns:a16="http://schemas.microsoft.com/office/drawing/2014/main" id="{1822CEB2-1C77-5F88-FB58-85DA66226B93}"/>
              </a:ext>
            </a:extLst>
          </p:cNvPr>
          <p:cNvSpPr>
            <a:spLocks noGrp="1"/>
          </p:cNvSpPr>
          <p:nvPr>
            <p:ph type="ftr" sz="quarter" idx="10"/>
          </p:nvPr>
        </p:nvSpPr>
        <p:spPr/>
        <p:txBody>
          <a:bodyPr/>
          <a:lstStyle/>
          <a:p>
            <a:pPr>
              <a:lnSpc>
                <a:spcPct val="100000"/>
              </a:lnSpc>
            </a:pPr>
            <a:r>
              <a:rPr lang="en-US"/>
              <a:t>Restricted | © Siemens 2025 | Insights Hub Production Copilot - Agent Design | 2025-04</a:t>
            </a:r>
            <a:endParaRPr lang="en-US" dirty="0"/>
          </a:p>
        </p:txBody>
      </p:sp>
      <p:sp>
        <p:nvSpPr>
          <p:cNvPr id="6" name="Text Placeholder 2">
            <a:extLst>
              <a:ext uri="{FF2B5EF4-FFF2-40B4-BE49-F238E27FC236}">
                <a16:creationId xmlns:a16="http://schemas.microsoft.com/office/drawing/2014/main" id="{53AB5F41-EB7C-2AC0-9AED-0FAB2058F7DB}"/>
              </a:ext>
            </a:extLst>
          </p:cNvPr>
          <p:cNvSpPr txBox="1">
            <a:spLocks/>
          </p:cNvSpPr>
          <p:nvPr/>
        </p:nvSpPr>
        <p:spPr bwMode="black">
          <a:xfrm>
            <a:off x="411163" y="4264870"/>
            <a:ext cx="11780837" cy="452174"/>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900"/>
              </a:spcAft>
              <a:buFont typeface="Arial" panose="020B0604020202020204" pitchFamily="34" charset="0"/>
              <a:buNone/>
              <a:tabLst>
                <a:tab pos="5902325" algn="r"/>
              </a:tabLst>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2pPr>
            <a:lvl3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3pPr>
            <a:lvl4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4pPr>
            <a:lvl5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5pPr>
            <a:lvl6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6pPr>
            <a:lvl7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7pPr>
            <a:lvl8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8pPr>
            <a:lvl9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9pPr>
          </a:lstStyle>
          <a:p>
            <a:pPr>
              <a:lnSpc>
                <a:spcPct val="107000"/>
              </a:lnSpc>
              <a:spcBef>
                <a:spcPts val="600"/>
              </a:spcBef>
              <a:spcAft>
                <a:spcPts val="0"/>
              </a:spcAft>
              <a:buClrTx/>
            </a:pPr>
            <a:r>
              <a:rPr lang="en-US">
                <a:solidFill>
                  <a:srgbClr val="00BEDC"/>
                </a:solidFill>
                <a:latin typeface="SiemensSans Pro"/>
                <a:ea typeface="SiemensSans Pro"/>
                <a:cs typeface="Times New Roman" panose="02020603050405020304" pitchFamily="18" charset="0"/>
              </a:rPr>
              <a:t>How can you see that your solution is solving the problem? (success criteria)</a:t>
            </a:r>
          </a:p>
        </p:txBody>
      </p:sp>
      <p:sp>
        <p:nvSpPr>
          <p:cNvPr id="8" name="Text Placeholder 2">
            <a:extLst>
              <a:ext uri="{FF2B5EF4-FFF2-40B4-BE49-F238E27FC236}">
                <a16:creationId xmlns:a16="http://schemas.microsoft.com/office/drawing/2014/main" id="{690542D1-8EB5-5F84-063B-FEBAEFB5E44E}"/>
              </a:ext>
            </a:extLst>
          </p:cNvPr>
          <p:cNvSpPr txBox="1">
            <a:spLocks/>
          </p:cNvSpPr>
          <p:nvPr/>
        </p:nvSpPr>
        <p:spPr bwMode="black">
          <a:xfrm>
            <a:off x="411163" y="1983895"/>
            <a:ext cx="11780837" cy="1976404"/>
          </a:xfrm>
          <a:prstGeom prst="rect">
            <a:avLst/>
          </a:prstGeom>
          <a:ln>
            <a:solidFill>
              <a:schemeClr val="accent1"/>
            </a:solidFill>
          </a:ln>
        </p:spPr>
        <p:txBody>
          <a:bodyPr vert="horz" lIns="108000" tIns="108000" rIns="0" bIns="0" rtlCol="0">
            <a:noAutofit/>
          </a:bodyPr>
          <a:lstStyle>
            <a:lvl1pPr marL="0" indent="0" algn="l" defTabSz="914400" rtl="0" eaLnBrk="1" latinLnBrk="0" hangingPunct="1">
              <a:lnSpc>
                <a:spcPct val="110000"/>
              </a:lnSpc>
              <a:spcBef>
                <a:spcPts val="0"/>
              </a:spcBef>
              <a:spcAft>
                <a:spcPts val="900"/>
              </a:spcAft>
              <a:buFont typeface="Arial" panose="020B0604020202020204" pitchFamily="34" charset="0"/>
              <a:buNone/>
              <a:tabLst>
                <a:tab pos="5902325" algn="r"/>
              </a:tabLst>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2pPr>
            <a:lvl3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3pPr>
            <a:lvl4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4pPr>
            <a:lvl5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5pPr>
            <a:lvl6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6pPr>
            <a:lvl7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7pPr>
            <a:lvl8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8pPr>
            <a:lvl9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9pPr>
          </a:lstStyle>
          <a:p>
            <a:pPr marL="285750" indent="-285750">
              <a:lnSpc>
                <a:spcPct val="107000"/>
              </a:lnSpc>
              <a:spcBef>
                <a:spcPts val="600"/>
              </a:spcBef>
              <a:spcAft>
                <a:spcPts val="0"/>
              </a:spcAft>
              <a:buClrTx/>
              <a:buFont typeface="Arial" panose="020B0604020202020204" pitchFamily="34" charset="0"/>
              <a:buChar char="•"/>
            </a:pPr>
            <a:r>
              <a:rPr lang="en-US">
                <a:latin typeface="SiemensSans Pro"/>
                <a:ea typeface="SiemensSans Pro"/>
                <a:cs typeface="Times New Roman" panose="02020603050405020304" pitchFamily="18" charset="0"/>
              </a:rPr>
              <a:t>…</a:t>
            </a:r>
          </a:p>
          <a:p>
            <a:pPr marL="285750" indent="-285750">
              <a:lnSpc>
                <a:spcPct val="107000"/>
              </a:lnSpc>
              <a:spcBef>
                <a:spcPts val="600"/>
              </a:spcBef>
              <a:spcAft>
                <a:spcPts val="0"/>
              </a:spcAft>
              <a:buClrTx/>
              <a:buFont typeface="Arial" panose="020B0604020202020204" pitchFamily="34" charset="0"/>
              <a:buChar char="•"/>
            </a:pPr>
            <a:r>
              <a:rPr lang="en-US">
                <a:latin typeface="SiemensSans Pro"/>
                <a:ea typeface="SiemensSans Pro"/>
                <a:cs typeface="Times New Roman" panose="02020603050405020304" pitchFamily="18" charset="0"/>
              </a:rPr>
              <a:t>…</a:t>
            </a:r>
          </a:p>
        </p:txBody>
      </p:sp>
      <p:sp>
        <p:nvSpPr>
          <p:cNvPr id="9" name="Text Placeholder 2">
            <a:extLst>
              <a:ext uri="{FF2B5EF4-FFF2-40B4-BE49-F238E27FC236}">
                <a16:creationId xmlns:a16="http://schemas.microsoft.com/office/drawing/2014/main" id="{E1303957-461E-8EC4-A264-1776E8953CC3}"/>
              </a:ext>
            </a:extLst>
          </p:cNvPr>
          <p:cNvSpPr txBox="1">
            <a:spLocks/>
          </p:cNvSpPr>
          <p:nvPr/>
        </p:nvSpPr>
        <p:spPr bwMode="black">
          <a:xfrm>
            <a:off x="411163" y="4648270"/>
            <a:ext cx="11780837" cy="1210200"/>
          </a:xfrm>
          <a:prstGeom prst="rect">
            <a:avLst/>
          </a:prstGeom>
          <a:ln>
            <a:solidFill>
              <a:schemeClr val="accent1"/>
            </a:solidFill>
          </a:ln>
        </p:spPr>
        <p:txBody>
          <a:bodyPr vert="horz" lIns="108000" tIns="108000" rIns="0" bIns="0" rtlCol="0">
            <a:noAutofit/>
          </a:bodyPr>
          <a:lstStyle>
            <a:lvl1pPr marL="0" indent="0" algn="l" defTabSz="914400" rtl="0" eaLnBrk="1" latinLnBrk="0" hangingPunct="1">
              <a:lnSpc>
                <a:spcPct val="110000"/>
              </a:lnSpc>
              <a:spcBef>
                <a:spcPts val="0"/>
              </a:spcBef>
              <a:spcAft>
                <a:spcPts val="900"/>
              </a:spcAft>
              <a:buFont typeface="Arial" panose="020B0604020202020204" pitchFamily="34" charset="0"/>
              <a:buNone/>
              <a:tabLst>
                <a:tab pos="5902325" algn="r"/>
              </a:tabLst>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2pPr>
            <a:lvl3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3pPr>
            <a:lvl4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4pPr>
            <a:lvl5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5pPr>
            <a:lvl6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6pPr>
            <a:lvl7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7pPr>
            <a:lvl8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8pPr>
            <a:lvl9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9pPr>
          </a:lstStyle>
          <a:p>
            <a:pPr marL="285750" indent="-285750">
              <a:lnSpc>
                <a:spcPct val="107000"/>
              </a:lnSpc>
              <a:spcBef>
                <a:spcPts val="600"/>
              </a:spcBef>
              <a:spcAft>
                <a:spcPts val="0"/>
              </a:spcAft>
              <a:buClrTx/>
              <a:buFont typeface="Arial" panose="020B0604020202020204" pitchFamily="34" charset="0"/>
              <a:buChar char="•"/>
            </a:pPr>
            <a:r>
              <a:rPr lang="en-US">
                <a:latin typeface="SiemensSans Pro"/>
                <a:ea typeface="SiemensSans Pro"/>
                <a:cs typeface="Times New Roman" panose="02020603050405020304" pitchFamily="18" charset="0"/>
              </a:rPr>
              <a:t>…</a:t>
            </a:r>
          </a:p>
          <a:p>
            <a:pPr marL="285750" indent="-285750">
              <a:lnSpc>
                <a:spcPct val="107000"/>
              </a:lnSpc>
              <a:spcBef>
                <a:spcPts val="600"/>
              </a:spcBef>
              <a:spcAft>
                <a:spcPts val="0"/>
              </a:spcAft>
              <a:buClrTx/>
              <a:buFont typeface="Arial" panose="020B0604020202020204" pitchFamily="34" charset="0"/>
              <a:buChar char="•"/>
            </a:pPr>
            <a:r>
              <a:rPr lang="en-US">
                <a:latin typeface="SiemensSans Pro"/>
                <a:ea typeface="SiemensSans Pro"/>
                <a:cs typeface="Times New Roman" panose="02020603050405020304" pitchFamily="18" charset="0"/>
              </a:rPr>
              <a:t>…</a:t>
            </a:r>
          </a:p>
        </p:txBody>
      </p:sp>
    </p:spTree>
    <p:extLst>
      <p:ext uri="{BB962C8B-B14F-4D97-AF65-F5344CB8AC3E}">
        <p14:creationId xmlns:p14="http://schemas.microsoft.com/office/powerpoint/2010/main" val="3255508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A1E8F-6239-21FB-5ED5-75CF9AFEB7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7D159B-0C10-A64F-4209-97E63119B43B}"/>
              </a:ext>
            </a:extLst>
          </p:cNvPr>
          <p:cNvSpPr>
            <a:spLocks noGrp="1"/>
          </p:cNvSpPr>
          <p:nvPr>
            <p:ph type="title"/>
          </p:nvPr>
        </p:nvSpPr>
        <p:spPr/>
        <p:txBody>
          <a:bodyPr/>
          <a:lstStyle/>
          <a:p>
            <a:r>
              <a:rPr lang="en-US"/>
              <a:t>What questions would the user like to ask </a:t>
            </a:r>
            <a:r>
              <a:rPr lang="en-US" b="0"/>
              <a:t>(step 2/5)</a:t>
            </a:r>
          </a:p>
        </p:txBody>
      </p:sp>
      <p:sp>
        <p:nvSpPr>
          <p:cNvPr id="3" name="Text Placeholder 2">
            <a:extLst>
              <a:ext uri="{FF2B5EF4-FFF2-40B4-BE49-F238E27FC236}">
                <a16:creationId xmlns:a16="http://schemas.microsoft.com/office/drawing/2014/main" id="{5BE18A3D-5FE4-3B49-5308-DFE8397FD477}"/>
              </a:ext>
            </a:extLst>
          </p:cNvPr>
          <p:cNvSpPr>
            <a:spLocks noGrp="1"/>
          </p:cNvSpPr>
          <p:nvPr>
            <p:ph type="body" sz="quarter" idx="12"/>
          </p:nvPr>
        </p:nvSpPr>
        <p:spPr>
          <a:xfrm>
            <a:off x="411163" y="1300952"/>
            <a:ext cx="11780837" cy="735954"/>
          </a:xfrm>
        </p:spPr>
        <p:txBody>
          <a:bodyPr/>
          <a:lstStyle/>
          <a:p>
            <a:pPr lvl="0">
              <a:lnSpc>
                <a:spcPct val="107000"/>
              </a:lnSpc>
              <a:spcAft>
                <a:spcPts val="0"/>
              </a:spcAft>
            </a:pPr>
            <a:r>
              <a:rPr lang="en-US" sz="1800">
                <a:solidFill>
                  <a:srgbClr val="00BEDC"/>
                </a:solidFill>
                <a:effectLst/>
                <a:latin typeface="SiemensSans Pro"/>
                <a:ea typeface="SiemensSans Pro"/>
                <a:cs typeface="Times New Roman" panose="02020603050405020304" pitchFamily="18" charset="0"/>
              </a:rPr>
              <a:t>Write down some typical prompts. You can use these later to test and validate your agent</a:t>
            </a:r>
          </a:p>
        </p:txBody>
      </p:sp>
      <p:sp>
        <p:nvSpPr>
          <p:cNvPr id="5" name="Footer Placeholder 4">
            <a:extLst>
              <a:ext uri="{FF2B5EF4-FFF2-40B4-BE49-F238E27FC236}">
                <a16:creationId xmlns:a16="http://schemas.microsoft.com/office/drawing/2014/main" id="{B5B2DECE-07E1-A667-5736-CF6878EB32AB}"/>
              </a:ext>
            </a:extLst>
          </p:cNvPr>
          <p:cNvSpPr>
            <a:spLocks noGrp="1"/>
          </p:cNvSpPr>
          <p:nvPr>
            <p:ph type="ftr" sz="quarter" idx="10"/>
          </p:nvPr>
        </p:nvSpPr>
        <p:spPr/>
        <p:txBody>
          <a:bodyPr/>
          <a:lstStyle/>
          <a:p>
            <a:pPr>
              <a:lnSpc>
                <a:spcPct val="100000"/>
              </a:lnSpc>
            </a:pPr>
            <a:r>
              <a:rPr lang="en-US"/>
              <a:t>Restricted | © Siemens 2025 | Insights Hub Production Copilot - Agent Design | 2025-04</a:t>
            </a:r>
            <a:endParaRPr lang="en-US" dirty="0"/>
          </a:p>
        </p:txBody>
      </p:sp>
      <p:sp>
        <p:nvSpPr>
          <p:cNvPr id="8" name="Text Placeholder 2">
            <a:extLst>
              <a:ext uri="{FF2B5EF4-FFF2-40B4-BE49-F238E27FC236}">
                <a16:creationId xmlns:a16="http://schemas.microsoft.com/office/drawing/2014/main" id="{13887048-E51D-2311-CD58-72D4F290BFAF}"/>
              </a:ext>
            </a:extLst>
          </p:cNvPr>
          <p:cNvSpPr txBox="1">
            <a:spLocks/>
          </p:cNvSpPr>
          <p:nvPr/>
        </p:nvSpPr>
        <p:spPr bwMode="black">
          <a:xfrm>
            <a:off x="411163" y="1671145"/>
            <a:ext cx="5453609" cy="4130565"/>
          </a:xfrm>
          <a:prstGeom prst="rect">
            <a:avLst/>
          </a:prstGeom>
          <a:ln>
            <a:solidFill>
              <a:schemeClr val="accent1"/>
            </a:solidFill>
          </a:ln>
        </p:spPr>
        <p:txBody>
          <a:bodyPr vert="horz" lIns="108000" tIns="108000" rIns="0" bIns="0" rtlCol="0">
            <a:noAutofit/>
          </a:bodyPr>
          <a:lstStyle>
            <a:lvl1pPr marL="0" indent="0" algn="l" defTabSz="914400" rtl="0" eaLnBrk="1" latinLnBrk="0" hangingPunct="1">
              <a:lnSpc>
                <a:spcPct val="110000"/>
              </a:lnSpc>
              <a:spcBef>
                <a:spcPts val="0"/>
              </a:spcBef>
              <a:spcAft>
                <a:spcPts val="900"/>
              </a:spcAft>
              <a:buFont typeface="Arial" panose="020B0604020202020204" pitchFamily="34" charset="0"/>
              <a:buNone/>
              <a:tabLst>
                <a:tab pos="5902325" algn="r"/>
              </a:tabLst>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2pPr>
            <a:lvl3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3pPr>
            <a:lvl4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4pPr>
            <a:lvl5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5pPr>
            <a:lvl6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6pPr>
            <a:lvl7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7pPr>
            <a:lvl8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8pPr>
            <a:lvl9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9pPr>
          </a:lstStyle>
          <a:p>
            <a:pPr>
              <a:lnSpc>
                <a:spcPct val="107000"/>
              </a:lnSpc>
              <a:spcBef>
                <a:spcPts val="600"/>
              </a:spcBef>
              <a:spcAft>
                <a:spcPts val="0"/>
              </a:spcAft>
              <a:buClrTx/>
            </a:pPr>
            <a:r>
              <a:rPr lang="en-US">
                <a:latin typeface="SiemensSans Pro"/>
                <a:ea typeface="SiemensSans Pro"/>
                <a:cs typeface="Times New Roman" panose="02020603050405020304" pitchFamily="18" charset="0"/>
              </a:rPr>
              <a:t>Questions</a:t>
            </a:r>
          </a:p>
          <a:p>
            <a:pPr marL="285750" indent="-285750">
              <a:lnSpc>
                <a:spcPct val="107000"/>
              </a:lnSpc>
              <a:spcBef>
                <a:spcPts val="600"/>
              </a:spcBef>
              <a:spcAft>
                <a:spcPts val="0"/>
              </a:spcAft>
              <a:buClrTx/>
              <a:buFont typeface="Arial" panose="020B0604020202020204" pitchFamily="34" charset="0"/>
              <a:buChar char="•"/>
            </a:pPr>
            <a:r>
              <a:rPr lang="en-US">
                <a:latin typeface="SiemensSans Pro"/>
                <a:ea typeface="SiemensSans Pro"/>
                <a:cs typeface="Times New Roman" panose="02020603050405020304" pitchFamily="18" charset="0"/>
              </a:rPr>
              <a:t>…</a:t>
            </a:r>
          </a:p>
          <a:p>
            <a:pPr marL="285750" indent="-285750">
              <a:lnSpc>
                <a:spcPct val="107000"/>
              </a:lnSpc>
              <a:spcBef>
                <a:spcPts val="600"/>
              </a:spcBef>
              <a:spcAft>
                <a:spcPts val="0"/>
              </a:spcAft>
              <a:buClrTx/>
              <a:buFont typeface="Arial" panose="020B0604020202020204" pitchFamily="34" charset="0"/>
              <a:buChar char="•"/>
            </a:pPr>
            <a:r>
              <a:rPr lang="en-US">
                <a:latin typeface="SiemensSans Pro"/>
                <a:ea typeface="SiemensSans Pro"/>
                <a:cs typeface="Times New Roman" panose="02020603050405020304" pitchFamily="18" charset="0"/>
              </a:rPr>
              <a:t>…</a:t>
            </a:r>
          </a:p>
        </p:txBody>
      </p:sp>
      <p:sp>
        <p:nvSpPr>
          <p:cNvPr id="4" name="Text Placeholder 2">
            <a:extLst>
              <a:ext uri="{FF2B5EF4-FFF2-40B4-BE49-F238E27FC236}">
                <a16:creationId xmlns:a16="http://schemas.microsoft.com/office/drawing/2014/main" id="{7CA234DF-0AA5-C942-A9B1-DCBED2957D98}"/>
              </a:ext>
            </a:extLst>
          </p:cNvPr>
          <p:cNvSpPr txBox="1">
            <a:spLocks/>
          </p:cNvSpPr>
          <p:nvPr/>
        </p:nvSpPr>
        <p:spPr bwMode="black">
          <a:xfrm>
            <a:off x="6244405" y="1671145"/>
            <a:ext cx="5684837" cy="4130565"/>
          </a:xfrm>
          <a:prstGeom prst="rect">
            <a:avLst/>
          </a:prstGeom>
          <a:ln>
            <a:solidFill>
              <a:schemeClr val="accent1"/>
            </a:solidFill>
          </a:ln>
        </p:spPr>
        <p:txBody>
          <a:bodyPr vert="horz" lIns="108000" tIns="108000" rIns="0" bIns="0" rtlCol="0">
            <a:noAutofit/>
          </a:bodyPr>
          <a:lstStyle>
            <a:lvl1pPr marL="0" indent="0" algn="l" defTabSz="914400" rtl="0" eaLnBrk="1" latinLnBrk="0" hangingPunct="1">
              <a:lnSpc>
                <a:spcPct val="110000"/>
              </a:lnSpc>
              <a:spcBef>
                <a:spcPts val="0"/>
              </a:spcBef>
              <a:spcAft>
                <a:spcPts val="900"/>
              </a:spcAft>
              <a:buFont typeface="Arial" panose="020B0604020202020204" pitchFamily="34" charset="0"/>
              <a:buNone/>
              <a:tabLst>
                <a:tab pos="5902325" algn="r"/>
              </a:tabLst>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2pPr>
            <a:lvl3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3pPr>
            <a:lvl4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4pPr>
            <a:lvl5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5pPr>
            <a:lvl6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6pPr>
            <a:lvl7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7pPr>
            <a:lvl8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8pPr>
            <a:lvl9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9pPr>
          </a:lstStyle>
          <a:p>
            <a:pPr>
              <a:lnSpc>
                <a:spcPct val="107000"/>
              </a:lnSpc>
              <a:spcBef>
                <a:spcPts val="600"/>
              </a:spcBef>
              <a:spcAft>
                <a:spcPts val="0"/>
              </a:spcAft>
              <a:buClrTx/>
            </a:pPr>
            <a:r>
              <a:rPr lang="en-US">
                <a:latin typeface="SiemensSans Pro"/>
                <a:ea typeface="SiemensSans Pro"/>
                <a:cs typeface="Times New Roman" panose="02020603050405020304" pitchFamily="18" charset="0"/>
              </a:rPr>
              <a:t>Example for answer</a:t>
            </a:r>
          </a:p>
          <a:p>
            <a:pPr marL="285750" indent="-285750">
              <a:lnSpc>
                <a:spcPct val="107000"/>
              </a:lnSpc>
              <a:spcBef>
                <a:spcPts val="600"/>
              </a:spcBef>
              <a:spcAft>
                <a:spcPts val="0"/>
              </a:spcAft>
              <a:buClrTx/>
              <a:buFont typeface="Arial" panose="020B0604020202020204" pitchFamily="34" charset="0"/>
              <a:buChar char="•"/>
            </a:pPr>
            <a:r>
              <a:rPr lang="en-US">
                <a:latin typeface="SiemensSans Pro"/>
                <a:ea typeface="SiemensSans Pro"/>
                <a:cs typeface="Times New Roman" panose="02020603050405020304" pitchFamily="18" charset="0"/>
              </a:rPr>
              <a:t>…</a:t>
            </a:r>
          </a:p>
          <a:p>
            <a:pPr marL="285750" indent="-285750">
              <a:lnSpc>
                <a:spcPct val="107000"/>
              </a:lnSpc>
              <a:spcBef>
                <a:spcPts val="600"/>
              </a:spcBef>
              <a:spcAft>
                <a:spcPts val="0"/>
              </a:spcAft>
              <a:buClrTx/>
              <a:buFont typeface="Arial" panose="020B0604020202020204" pitchFamily="34" charset="0"/>
              <a:buChar char="•"/>
            </a:pPr>
            <a:r>
              <a:rPr lang="en-US">
                <a:latin typeface="SiemensSans Pro"/>
                <a:ea typeface="SiemensSans Pro"/>
                <a:cs typeface="Times New Roman" panose="02020603050405020304" pitchFamily="18" charset="0"/>
              </a:rPr>
              <a:t>…</a:t>
            </a:r>
          </a:p>
        </p:txBody>
      </p:sp>
    </p:spTree>
    <p:extLst>
      <p:ext uri="{BB962C8B-B14F-4D97-AF65-F5344CB8AC3E}">
        <p14:creationId xmlns:p14="http://schemas.microsoft.com/office/powerpoint/2010/main" val="1184280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A1E8F-6239-21FB-5ED5-75CF9AFEB7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7D159B-0C10-A64F-4209-97E63119B43B}"/>
              </a:ext>
            </a:extLst>
          </p:cNvPr>
          <p:cNvSpPr>
            <a:spLocks noGrp="1"/>
          </p:cNvSpPr>
          <p:nvPr>
            <p:ph type="title"/>
          </p:nvPr>
        </p:nvSpPr>
        <p:spPr/>
        <p:txBody>
          <a:bodyPr/>
          <a:lstStyle/>
          <a:p>
            <a:r>
              <a:rPr lang="en-GB"/>
              <a:t>What data is needed to answer these questions?</a:t>
            </a:r>
            <a:r>
              <a:rPr lang="en-US"/>
              <a:t> </a:t>
            </a:r>
            <a:r>
              <a:rPr lang="en-US" b="0"/>
              <a:t>(step 3/5)</a:t>
            </a:r>
          </a:p>
        </p:txBody>
      </p:sp>
      <p:sp>
        <p:nvSpPr>
          <p:cNvPr id="3" name="Text Placeholder 2">
            <a:extLst>
              <a:ext uri="{FF2B5EF4-FFF2-40B4-BE49-F238E27FC236}">
                <a16:creationId xmlns:a16="http://schemas.microsoft.com/office/drawing/2014/main" id="{5BE18A3D-5FE4-3B49-5308-DFE8397FD477}"/>
              </a:ext>
            </a:extLst>
          </p:cNvPr>
          <p:cNvSpPr>
            <a:spLocks noGrp="1"/>
          </p:cNvSpPr>
          <p:nvPr>
            <p:ph type="body" sz="quarter" idx="12"/>
          </p:nvPr>
        </p:nvSpPr>
        <p:spPr>
          <a:xfrm>
            <a:off x="411163" y="1300952"/>
            <a:ext cx="11780837" cy="735954"/>
          </a:xfrm>
        </p:spPr>
        <p:txBody>
          <a:bodyPr/>
          <a:lstStyle/>
          <a:p>
            <a:pPr lvl="0">
              <a:lnSpc>
                <a:spcPct val="107000"/>
              </a:lnSpc>
              <a:spcAft>
                <a:spcPts val="0"/>
              </a:spcAft>
            </a:pPr>
            <a:r>
              <a:rPr lang="en-US" sz="1800">
                <a:solidFill>
                  <a:srgbClr val="00BEDC"/>
                </a:solidFill>
                <a:effectLst/>
                <a:latin typeface="SiemensSans Pro"/>
                <a:ea typeface="SiemensSans Pro"/>
                <a:cs typeface="Times New Roman" panose="02020603050405020304" pitchFamily="18" charset="0"/>
              </a:rPr>
              <a:t>What data do you need to answer these questions? Do you already have this data? </a:t>
            </a:r>
            <a:br>
              <a:rPr lang="en-US" sz="1800">
                <a:solidFill>
                  <a:srgbClr val="00BEDC"/>
                </a:solidFill>
                <a:effectLst/>
                <a:latin typeface="SiemensSans Pro"/>
                <a:ea typeface="SiemensSans Pro"/>
                <a:cs typeface="Times New Roman" panose="02020603050405020304" pitchFamily="18" charset="0"/>
              </a:rPr>
            </a:br>
            <a:r>
              <a:rPr lang="en-US" sz="1800">
                <a:solidFill>
                  <a:srgbClr val="00BEDC"/>
                </a:solidFill>
                <a:effectLst/>
                <a:latin typeface="SiemensSans Pro"/>
                <a:ea typeface="SiemensSans Pro"/>
                <a:cs typeface="Times New Roman" panose="02020603050405020304" pitchFamily="18" charset="0"/>
              </a:rPr>
              <a:t>What amount of data do you expect - do you need to think about filtering, providing additional context, etc.?</a:t>
            </a:r>
          </a:p>
        </p:txBody>
      </p:sp>
      <p:sp>
        <p:nvSpPr>
          <p:cNvPr id="5" name="Footer Placeholder 4">
            <a:extLst>
              <a:ext uri="{FF2B5EF4-FFF2-40B4-BE49-F238E27FC236}">
                <a16:creationId xmlns:a16="http://schemas.microsoft.com/office/drawing/2014/main" id="{B5B2DECE-07E1-A667-5736-CF6878EB32AB}"/>
              </a:ext>
            </a:extLst>
          </p:cNvPr>
          <p:cNvSpPr>
            <a:spLocks noGrp="1"/>
          </p:cNvSpPr>
          <p:nvPr>
            <p:ph type="ftr" sz="quarter" idx="10"/>
          </p:nvPr>
        </p:nvSpPr>
        <p:spPr/>
        <p:txBody>
          <a:bodyPr/>
          <a:lstStyle/>
          <a:p>
            <a:pPr marL="0" marR="0" lvl="0" indent="0" algn="l" defTabSz="914400" eaLnBrk="1" fontAlgn="auto" latinLnBrk="0" hangingPunct="1">
              <a:lnSpc>
                <a:spcPct val="100000"/>
              </a:lnSpc>
              <a:spcBef>
                <a:spcPts val="0"/>
              </a:spcBef>
              <a:spcAft>
                <a:spcPts val="0"/>
              </a:spcAft>
              <a:buClr>
                <a:srgbClr val="009999"/>
              </a:buClr>
              <a:buSzTx/>
              <a:buFontTx/>
              <a:buNone/>
              <a:tabLst/>
              <a:defRPr/>
            </a:pPr>
            <a:r>
              <a:rPr kumimoji="0" lang="en-US" sz="900" b="0" i="0" u="none" strike="noStrike" kern="0" cap="none" spc="0" normalizeH="0" baseline="0" noProof="0">
                <a:ln>
                  <a:noFill/>
                </a:ln>
                <a:solidFill>
                  <a:prstClr val="white"/>
                </a:solidFill>
                <a:effectLst/>
                <a:uLnTx/>
                <a:uFillTx/>
                <a:latin typeface="Arial"/>
              </a:rPr>
              <a:t>Restricted | © Siemens 2025 | Insights Hub Production Copilot - Agent Design | 2025-04</a:t>
            </a:r>
            <a:endParaRPr kumimoji="0" lang="en-US" sz="900" b="0" i="0" u="none" strike="noStrike" kern="0" cap="none" spc="0" normalizeH="0" baseline="0" noProof="0" dirty="0">
              <a:ln>
                <a:noFill/>
              </a:ln>
              <a:solidFill>
                <a:prstClr val="white"/>
              </a:solidFill>
              <a:effectLst/>
              <a:uLnTx/>
              <a:uFillTx/>
              <a:latin typeface="Arial"/>
            </a:endParaRPr>
          </a:p>
        </p:txBody>
      </p:sp>
      <p:sp>
        <p:nvSpPr>
          <p:cNvPr id="8" name="Text Placeholder 2">
            <a:extLst>
              <a:ext uri="{FF2B5EF4-FFF2-40B4-BE49-F238E27FC236}">
                <a16:creationId xmlns:a16="http://schemas.microsoft.com/office/drawing/2014/main" id="{13887048-E51D-2311-CD58-72D4F290BFAF}"/>
              </a:ext>
            </a:extLst>
          </p:cNvPr>
          <p:cNvSpPr txBox="1">
            <a:spLocks/>
          </p:cNvSpPr>
          <p:nvPr/>
        </p:nvSpPr>
        <p:spPr bwMode="black">
          <a:xfrm>
            <a:off x="411164" y="2144110"/>
            <a:ext cx="4009488" cy="3657600"/>
          </a:xfrm>
          <a:prstGeom prst="rect">
            <a:avLst/>
          </a:prstGeom>
          <a:ln>
            <a:solidFill>
              <a:schemeClr val="accent1"/>
            </a:solidFill>
          </a:ln>
        </p:spPr>
        <p:txBody>
          <a:bodyPr vert="horz" lIns="108000" tIns="108000" rIns="0" bIns="0" rtlCol="0">
            <a:noAutofit/>
          </a:bodyPr>
          <a:lstStyle>
            <a:lvl1pPr marL="0" indent="0" algn="l" defTabSz="914400" rtl="0" eaLnBrk="1" latinLnBrk="0" hangingPunct="1">
              <a:lnSpc>
                <a:spcPct val="110000"/>
              </a:lnSpc>
              <a:spcBef>
                <a:spcPts val="0"/>
              </a:spcBef>
              <a:spcAft>
                <a:spcPts val="900"/>
              </a:spcAft>
              <a:buFont typeface="Arial" panose="020B0604020202020204" pitchFamily="34" charset="0"/>
              <a:buNone/>
              <a:tabLst>
                <a:tab pos="5902325" algn="r"/>
              </a:tabLst>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2pPr>
            <a:lvl3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3pPr>
            <a:lvl4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4pPr>
            <a:lvl5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5pPr>
            <a:lvl6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6pPr>
            <a:lvl7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7pPr>
            <a:lvl8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8pPr>
            <a:lvl9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9pPr>
          </a:lstStyle>
          <a:p>
            <a:pPr marL="0" marR="0" lvl="0" indent="0" algn="l" defTabSz="914400" rtl="0" eaLnBrk="1" fontAlgn="auto" latinLnBrk="0" hangingPunct="1">
              <a:lnSpc>
                <a:spcPct val="107000"/>
              </a:lnSpc>
              <a:spcBef>
                <a:spcPts val="600"/>
              </a:spcBef>
              <a:spcAft>
                <a:spcPts val="0"/>
              </a:spcAft>
              <a:buClrTx/>
              <a:buSzTx/>
              <a:buFont typeface="Arial" panose="020B0604020202020204" pitchFamily="34" charset="0"/>
              <a:buNone/>
              <a:tabLst>
                <a:tab pos="5902325" algn="r"/>
              </a:tabLst>
              <a:defRPr/>
            </a:pPr>
            <a:r>
              <a:rPr kumimoji="0" lang="en-US" sz="1800" b="0" i="0" u="none" strike="noStrike" kern="1200" cap="none" spc="0" normalizeH="0" baseline="0" noProof="0">
                <a:ln>
                  <a:noFill/>
                </a:ln>
                <a:solidFill>
                  <a:prstClr val="white"/>
                </a:solidFill>
                <a:effectLst/>
                <a:uLnTx/>
                <a:uFillTx/>
                <a:latin typeface="SiemensSans Pro"/>
                <a:ea typeface="SiemensSans Pro"/>
                <a:cs typeface="Times New Roman" panose="02020603050405020304" pitchFamily="18" charset="0"/>
              </a:rPr>
              <a:t>Required data</a:t>
            </a:r>
          </a:p>
          <a:p>
            <a:pPr marL="285750" marR="0" lvl="0" indent="-285750" algn="l" defTabSz="914400" rtl="0" eaLnBrk="1" fontAlgn="auto" latinLnBrk="0" hangingPunct="1">
              <a:lnSpc>
                <a:spcPct val="107000"/>
              </a:lnSpc>
              <a:spcBef>
                <a:spcPts val="600"/>
              </a:spcBef>
              <a:spcAft>
                <a:spcPts val="0"/>
              </a:spcAft>
              <a:buClrTx/>
              <a:buSzTx/>
              <a:buFont typeface="Arial" panose="020B0604020202020204" pitchFamily="34" charset="0"/>
              <a:buChar char="•"/>
              <a:tabLst>
                <a:tab pos="5902325" algn="r"/>
              </a:tabLst>
              <a:defRPr/>
            </a:pPr>
            <a:r>
              <a:rPr kumimoji="0" lang="en-US" sz="1800" b="0" i="0" u="none" strike="noStrike" kern="1200" cap="none" spc="0" normalizeH="0" baseline="0" noProof="0">
                <a:ln>
                  <a:noFill/>
                </a:ln>
                <a:solidFill>
                  <a:prstClr val="white"/>
                </a:solidFill>
                <a:effectLst/>
                <a:uLnTx/>
                <a:uFillTx/>
                <a:latin typeface="SiemensSans Pro"/>
                <a:ea typeface="SiemensSans Pro"/>
                <a:cs typeface="Times New Roman" panose="02020603050405020304" pitchFamily="18" charset="0"/>
              </a:rPr>
              <a:t>…</a:t>
            </a:r>
          </a:p>
          <a:p>
            <a:pPr marL="285750" marR="0" lvl="0" indent="-285750" algn="l" defTabSz="914400" rtl="0" eaLnBrk="1" fontAlgn="auto" latinLnBrk="0" hangingPunct="1">
              <a:lnSpc>
                <a:spcPct val="107000"/>
              </a:lnSpc>
              <a:spcBef>
                <a:spcPts val="600"/>
              </a:spcBef>
              <a:spcAft>
                <a:spcPts val="0"/>
              </a:spcAft>
              <a:buClrTx/>
              <a:buSzTx/>
              <a:buFont typeface="Arial" panose="020B0604020202020204" pitchFamily="34" charset="0"/>
              <a:buChar char="•"/>
              <a:tabLst>
                <a:tab pos="5902325" algn="r"/>
              </a:tabLst>
              <a:defRPr/>
            </a:pPr>
            <a:r>
              <a:rPr kumimoji="0" lang="en-US" sz="1800" b="0" i="0" u="none" strike="noStrike" kern="1200" cap="none" spc="0" normalizeH="0" baseline="0" noProof="0">
                <a:ln>
                  <a:noFill/>
                </a:ln>
                <a:solidFill>
                  <a:prstClr val="white"/>
                </a:solidFill>
                <a:effectLst/>
                <a:uLnTx/>
                <a:uFillTx/>
                <a:latin typeface="SiemensSans Pro"/>
                <a:ea typeface="SiemensSans Pro"/>
                <a:cs typeface="Times New Roman" panose="02020603050405020304" pitchFamily="18" charset="0"/>
              </a:rPr>
              <a:t>…</a:t>
            </a:r>
          </a:p>
        </p:txBody>
      </p:sp>
      <p:sp>
        <p:nvSpPr>
          <p:cNvPr id="4" name="Text Placeholder 2">
            <a:extLst>
              <a:ext uri="{FF2B5EF4-FFF2-40B4-BE49-F238E27FC236}">
                <a16:creationId xmlns:a16="http://schemas.microsoft.com/office/drawing/2014/main" id="{7CA234DF-0AA5-C942-A9B1-DCBED2957D98}"/>
              </a:ext>
            </a:extLst>
          </p:cNvPr>
          <p:cNvSpPr txBox="1">
            <a:spLocks/>
          </p:cNvSpPr>
          <p:nvPr/>
        </p:nvSpPr>
        <p:spPr bwMode="black">
          <a:xfrm>
            <a:off x="4749835" y="2144110"/>
            <a:ext cx="2237442" cy="3657600"/>
          </a:xfrm>
          <a:prstGeom prst="rect">
            <a:avLst/>
          </a:prstGeom>
          <a:ln>
            <a:solidFill>
              <a:schemeClr val="accent1"/>
            </a:solidFill>
          </a:ln>
        </p:spPr>
        <p:txBody>
          <a:bodyPr vert="horz" lIns="108000" tIns="108000" rIns="0" bIns="0" rtlCol="0">
            <a:noAutofit/>
          </a:bodyPr>
          <a:lstStyle>
            <a:lvl1pPr marL="0" indent="0" algn="l" defTabSz="914400" rtl="0" eaLnBrk="1" latinLnBrk="0" hangingPunct="1">
              <a:lnSpc>
                <a:spcPct val="110000"/>
              </a:lnSpc>
              <a:spcBef>
                <a:spcPts val="0"/>
              </a:spcBef>
              <a:spcAft>
                <a:spcPts val="900"/>
              </a:spcAft>
              <a:buFont typeface="Arial" panose="020B0604020202020204" pitchFamily="34" charset="0"/>
              <a:buNone/>
              <a:tabLst>
                <a:tab pos="5902325" algn="r"/>
              </a:tabLst>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2pPr>
            <a:lvl3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3pPr>
            <a:lvl4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4pPr>
            <a:lvl5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5pPr>
            <a:lvl6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6pPr>
            <a:lvl7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7pPr>
            <a:lvl8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8pPr>
            <a:lvl9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9pPr>
          </a:lstStyle>
          <a:p>
            <a:pPr marL="0" marR="0" lvl="0" indent="0" algn="l" defTabSz="914400" rtl="0" eaLnBrk="1" fontAlgn="auto" latinLnBrk="0" hangingPunct="1">
              <a:lnSpc>
                <a:spcPct val="107000"/>
              </a:lnSpc>
              <a:spcBef>
                <a:spcPts val="600"/>
              </a:spcBef>
              <a:spcAft>
                <a:spcPts val="0"/>
              </a:spcAft>
              <a:buClrTx/>
              <a:buSzTx/>
              <a:buFont typeface="Arial" panose="020B0604020202020204" pitchFamily="34" charset="0"/>
              <a:buNone/>
              <a:tabLst>
                <a:tab pos="5902325" algn="r"/>
              </a:tabLst>
              <a:defRPr/>
            </a:pPr>
            <a:r>
              <a:rPr kumimoji="0" lang="en-US" sz="1800" b="0" i="0" u="none" strike="noStrike" kern="1200" cap="none" spc="0" normalizeH="0" baseline="0" noProof="0">
                <a:ln>
                  <a:noFill/>
                </a:ln>
                <a:solidFill>
                  <a:prstClr val="white"/>
                </a:solidFill>
                <a:effectLst/>
                <a:uLnTx/>
                <a:uFillTx/>
                <a:latin typeface="SiemensSans Pro"/>
                <a:ea typeface="SiemensSans Pro"/>
                <a:cs typeface="Times New Roman" panose="02020603050405020304" pitchFamily="18" charset="0"/>
              </a:rPr>
              <a:t>Data existing?</a:t>
            </a:r>
          </a:p>
          <a:p>
            <a:pPr marL="285750" marR="0" lvl="0" indent="-285750" algn="l" defTabSz="914400" rtl="0" eaLnBrk="1" fontAlgn="auto" latinLnBrk="0" hangingPunct="1">
              <a:lnSpc>
                <a:spcPct val="107000"/>
              </a:lnSpc>
              <a:spcBef>
                <a:spcPts val="600"/>
              </a:spcBef>
              <a:spcAft>
                <a:spcPts val="0"/>
              </a:spcAft>
              <a:buClrTx/>
              <a:buSzTx/>
              <a:buFont typeface="Arial" panose="020B0604020202020204" pitchFamily="34" charset="0"/>
              <a:buChar char="•"/>
              <a:tabLst>
                <a:tab pos="5902325" algn="r"/>
              </a:tabLst>
              <a:defRPr/>
            </a:pPr>
            <a:r>
              <a:rPr kumimoji="0" lang="en-US" sz="1800" b="0" i="0" u="none" strike="noStrike" kern="1200" cap="none" spc="0" normalizeH="0" baseline="0" noProof="0">
                <a:ln>
                  <a:noFill/>
                </a:ln>
                <a:solidFill>
                  <a:prstClr val="white"/>
                </a:solidFill>
                <a:effectLst/>
                <a:uLnTx/>
                <a:uFillTx/>
                <a:latin typeface="SiemensSans Pro"/>
                <a:ea typeface="SiemensSans Pro"/>
                <a:cs typeface="Times New Roman" panose="02020603050405020304" pitchFamily="18" charset="0"/>
              </a:rPr>
              <a:t>…</a:t>
            </a:r>
          </a:p>
          <a:p>
            <a:pPr marL="285750" marR="0" lvl="0" indent="-285750" algn="l" defTabSz="914400" rtl="0" eaLnBrk="1" fontAlgn="auto" latinLnBrk="0" hangingPunct="1">
              <a:lnSpc>
                <a:spcPct val="107000"/>
              </a:lnSpc>
              <a:spcBef>
                <a:spcPts val="600"/>
              </a:spcBef>
              <a:spcAft>
                <a:spcPts val="0"/>
              </a:spcAft>
              <a:buClrTx/>
              <a:buSzTx/>
              <a:buFont typeface="Arial" panose="020B0604020202020204" pitchFamily="34" charset="0"/>
              <a:buChar char="•"/>
              <a:tabLst>
                <a:tab pos="5902325" algn="r"/>
              </a:tabLst>
              <a:defRPr/>
            </a:pPr>
            <a:r>
              <a:rPr kumimoji="0" lang="en-US" sz="1800" b="0" i="0" u="none" strike="noStrike" kern="1200" cap="none" spc="0" normalizeH="0" baseline="0" noProof="0">
                <a:ln>
                  <a:noFill/>
                </a:ln>
                <a:solidFill>
                  <a:prstClr val="white"/>
                </a:solidFill>
                <a:effectLst/>
                <a:uLnTx/>
                <a:uFillTx/>
                <a:latin typeface="SiemensSans Pro"/>
                <a:ea typeface="SiemensSans Pro"/>
                <a:cs typeface="Times New Roman" panose="02020603050405020304" pitchFamily="18" charset="0"/>
              </a:rPr>
              <a:t>…</a:t>
            </a:r>
          </a:p>
        </p:txBody>
      </p:sp>
      <p:sp>
        <p:nvSpPr>
          <p:cNvPr id="7" name="Text Placeholder 2">
            <a:extLst>
              <a:ext uri="{FF2B5EF4-FFF2-40B4-BE49-F238E27FC236}">
                <a16:creationId xmlns:a16="http://schemas.microsoft.com/office/drawing/2014/main" id="{7FEB86D6-D42E-1564-0243-7B3886B10FC3}"/>
              </a:ext>
            </a:extLst>
          </p:cNvPr>
          <p:cNvSpPr txBox="1">
            <a:spLocks/>
          </p:cNvSpPr>
          <p:nvPr/>
        </p:nvSpPr>
        <p:spPr bwMode="black">
          <a:xfrm>
            <a:off x="7316459" y="2144110"/>
            <a:ext cx="4406779" cy="3657600"/>
          </a:xfrm>
          <a:prstGeom prst="rect">
            <a:avLst/>
          </a:prstGeom>
          <a:ln>
            <a:solidFill>
              <a:schemeClr val="accent1"/>
            </a:solidFill>
          </a:ln>
        </p:spPr>
        <p:txBody>
          <a:bodyPr vert="horz" lIns="108000" tIns="108000" rIns="0" bIns="0" rtlCol="0">
            <a:noAutofit/>
          </a:bodyPr>
          <a:lstStyle>
            <a:lvl1pPr marL="0" indent="0" algn="l" defTabSz="914400" rtl="0" eaLnBrk="1" latinLnBrk="0" hangingPunct="1">
              <a:lnSpc>
                <a:spcPct val="110000"/>
              </a:lnSpc>
              <a:spcBef>
                <a:spcPts val="0"/>
              </a:spcBef>
              <a:spcAft>
                <a:spcPts val="900"/>
              </a:spcAft>
              <a:buFont typeface="Arial" panose="020B0604020202020204" pitchFamily="34" charset="0"/>
              <a:buNone/>
              <a:tabLst>
                <a:tab pos="5902325" algn="r"/>
              </a:tabLst>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2pPr>
            <a:lvl3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3pPr>
            <a:lvl4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4pPr>
            <a:lvl5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5pPr>
            <a:lvl6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6pPr>
            <a:lvl7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7pPr>
            <a:lvl8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8pPr>
            <a:lvl9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9pPr>
          </a:lstStyle>
          <a:p>
            <a:pPr marL="0" marR="0" lvl="0" indent="0" algn="l" defTabSz="914400" rtl="0" eaLnBrk="1" fontAlgn="auto" latinLnBrk="0" hangingPunct="1">
              <a:lnSpc>
                <a:spcPct val="107000"/>
              </a:lnSpc>
              <a:spcBef>
                <a:spcPts val="600"/>
              </a:spcBef>
              <a:spcAft>
                <a:spcPts val="0"/>
              </a:spcAft>
              <a:buClrTx/>
              <a:buSzTx/>
              <a:buFont typeface="Arial" panose="020B0604020202020204" pitchFamily="34" charset="0"/>
              <a:buNone/>
              <a:tabLst>
                <a:tab pos="5902325" algn="r"/>
              </a:tabLst>
              <a:defRPr/>
            </a:pPr>
            <a:r>
              <a:rPr kumimoji="0" lang="en-US" sz="1800" b="0" i="0" u="none" strike="noStrike" kern="1200" cap="none" spc="0" normalizeH="0" baseline="0" noProof="0">
                <a:ln>
                  <a:noFill/>
                </a:ln>
                <a:solidFill>
                  <a:prstClr val="white"/>
                </a:solidFill>
                <a:effectLst/>
                <a:uLnTx/>
                <a:uFillTx/>
                <a:latin typeface="SiemensSans Pro"/>
                <a:ea typeface="SiemensSans Pro"/>
                <a:cs typeface="Times New Roman" panose="02020603050405020304" pitchFamily="18" charset="0"/>
              </a:rPr>
              <a:t>Pre-processing, filtering?</a:t>
            </a:r>
          </a:p>
          <a:p>
            <a:pPr marL="285750" marR="0" lvl="0" indent="-285750" algn="l" defTabSz="914400" rtl="0" eaLnBrk="1" fontAlgn="auto" latinLnBrk="0" hangingPunct="1">
              <a:lnSpc>
                <a:spcPct val="107000"/>
              </a:lnSpc>
              <a:spcBef>
                <a:spcPts val="600"/>
              </a:spcBef>
              <a:spcAft>
                <a:spcPts val="0"/>
              </a:spcAft>
              <a:buClrTx/>
              <a:buSzTx/>
              <a:buFont typeface="Arial" panose="020B0604020202020204" pitchFamily="34" charset="0"/>
              <a:buChar char="•"/>
              <a:tabLst>
                <a:tab pos="5902325" algn="r"/>
              </a:tabLst>
              <a:defRPr/>
            </a:pPr>
            <a:r>
              <a:rPr kumimoji="0" lang="en-US" sz="1800" b="0" i="0" u="none" strike="noStrike" kern="1200" cap="none" spc="0" normalizeH="0" baseline="0" noProof="0">
                <a:ln>
                  <a:noFill/>
                </a:ln>
                <a:solidFill>
                  <a:prstClr val="white"/>
                </a:solidFill>
                <a:effectLst/>
                <a:uLnTx/>
                <a:uFillTx/>
                <a:latin typeface="SiemensSans Pro"/>
                <a:ea typeface="SiemensSans Pro"/>
                <a:cs typeface="Times New Roman" panose="02020603050405020304" pitchFamily="18" charset="0"/>
              </a:rPr>
              <a:t>…</a:t>
            </a:r>
          </a:p>
          <a:p>
            <a:pPr marL="285750" marR="0" lvl="0" indent="-285750" algn="l" defTabSz="914400" rtl="0" eaLnBrk="1" fontAlgn="auto" latinLnBrk="0" hangingPunct="1">
              <a:lnSpc>
                <a:spcPct val="107000"/>
              </a:lnSpc>
              <a:spcBef>
                <a:spcPts val="600"/>
              </a:spcBef>
              <a:spcAft>
                <a:spcPts val="0"/>
              </a:spcAft>
              <a:buClrTx/>
              <a:buSzTx/>
              <a:buFont typeface="Arial" panose="020B0604020202020204" pitchFamily="34" charset="0"/>
              <a:buChar char="•"/>
              <a:tabLst>
                <a:tab pos="5902325" algn="r"/>
              </a:tabLst>
              <a:defRPr/>
            </a:pPr>
            <a:r>
              <a:rPr kumimoji="0" lang="en-US" sz="1800" b="0" i="0" u="none" strike="noStrike" kern="1200" cap="none" spc="0" normalizeH="0" baseline="0" noProof="0">
                <a:ln>
                  <a:noFill/>
                </a:ln>
                <a:solidFill>
                  <a:prstClr val="white"/>
                </a:solidFill>
                <a:effectLst/>
                <a:uLnTx/>
                <a:uFillTx/>
                <a:latin typeface="SiemensSans Pro"/>
                <a:ea typeface="SiemensSans Pro"/>
                <a:cs typeface="Times New Roman" panose="02020603050405020304" pitchFamily="18" charset="0"/>
              </a:rPr>
              <a:t>…</a:t>
            </a:r>
          </a:p>
        </p:txBody>
      </p:sp>
    </p:spTree>
    <p:extLst>
      <p:ext uri="{BB962C8B-B14F-4D97-AF65-F5344CB8AC3E}">
        <p14:creationId xmlns:p14="http://schemas.microsoft.com/office/powerpoint/2010/main" val="2398512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706CD-F06B-BC01-D6B3-BE6969FC1B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6602A1-2149-EA77-3674-64008E8A9406}"/>
              </a:ext>
            </a:extLst>
          </p:cNvPr>
          <p:cNvSpPr>
            <a:spLocks noGrp="1"/>
          </p:cNvSpPr>
          <p:nvPr>
            <p:ph type="title"/>
          </p:nvPr>
        </p:nvSpPr>
        <p:spPr>
          <a:xfrm>
            <a:off x="410399" y="478800"/>
            <a:ext cx="11780837" cy="576000"/>
          </a:xfrm>
        </p:spPr>
        <p:txBody>
          <a:bodyPr/>
          <a:lstStyle/>
          <a:p>
            <a:r>
              <a:rPr lang="en-US"/>
              <a:t>What approach do you expect the agent to take to answer the questions? </a:t>
            </a:r>
            <a:r>
              <a:rPr lang="en-US" b="0"/>
              <a:t>(step 4/5)</a:t>
            </a:r>
          </a:p>
        </p:txBody>
      </p:sp>
      <p:sp>
        <p:nvSpPr>
          <p:cNvPr id="3" name="Text Placeholder 2">
            <a:extLst>
              <a:ext uri="{FF2B5EF4-FFF2-40B4-BE49-F238E27FC236}">
                <a16:creationId xmlns:a16="http://schemas.microsoft.com/office/drawing/2014/main" id="{AEE15499-66D0-1C76-548B-5FBA7799A4F5}"/>
              </a:ext>
            </a:extLst>
          </p:cNvPr>
          <p:cNvSpPr>
            <a:spLocks noGrp="1"/>
          </p:cNvSpPr>
          <p:nvPr>
            <p:ph type="body" sz="quarter" idx="12"/>
          </p:nvPr>
        </p:nvSpPr>
        <p:spPr>
          <a:xfrm>
            <a:off x="411163" y="1300952"/>
            <a:ext cx="11780837" cy="735954"/>
          </a:xfrm>
        </p:spPr>
        <p:txBody>
          <a:bodyPr/>
          <a:lstStyle/>
          <a:p>
            <a:pPr lvl="0">
              <a:lnSpc>
                <a:spcPct val="107000"/>
              </a:lnSpc>
              <a:spcAft>
                <a:spcPts val="0"/>
              </a:spcAft>
            </a:pPr>
            <a:r>
              <a:rPr lang="en-US" sz="1800">
                <a:solidFill>
                  <a:srgbClr val="00BEDC"/>
                </a:solidFill>
                <a:effectLst/>
                <a:latin typeface="SiemensSans Pro"/>
                <a:ea typeface="SiemensSans Pro"/>
                <a:cs typeface="Times New Roman" panose="02020603050405020304" pitchFamily="18" charset="0"/>
              </a:rPr>
              <a:t>Write down examples, based on your questions from step 2 </a:t>
            </a:r>
          </a:p>
        </p:txBody>
      </p:sp>
      <p:sp>
        <p:nvSpPr>
          <p:cNvPr id="5" name="Footer Placeholder 4">
            <a:extLst>
              <a:ext uri="{FF2B5EF4-FFF2-40B4-BE49-F238E27FC236}">
                <a16:creationId xmlns:a16="http://schemas.microsoft.com/office/drawing/2014/main" id="{4D1FFF36-79DC-AED1-E84D-AF66FB45645E}"/>
              </a:ext>
            </a:extLst>
          </p:cNvPr>
          <p:cNvSpPr>
            <a:spLocks noGrp="1"/>
          </p:cNvSpPr>
          <p:nvPr>
            <p:ph type="ftr" sz="quarter" idx="10"/>
          </p:nvPr>
        </p:nvSpPr>
        <p:spPr/>
        <p:txBody>
          <a:bodyPr/>
          <a:lstStyle/>
          <a:p>
            <a:pPr>
              <a:lnSpc>
                <a:spcPct val="100000"/>
              </a:lnSpc>
            </a:pPr>
            <a:r>
              <a:rPr lang="en-US"/>
              <a:t>Restricted | © Siemens 2025 | Insights Hub Production Copilot - Agent Design | 2025-04</a:t>
            </a:r>
            <a:endParaRPr lang="en-US" dirty="0"/>
          </a:p>
        </p:txBody>
      </p:sp>
      <p:sp>
        <p:nvSpPr>
          <p:cNvPr id="8" name="Text Placeholder 2">
            <a:extLst>
              <a:ext uri="{FF2B5EF4-FFF2-40B4-BE49-F238E27FC236}">
                <a16:creationId xmlns:a16="http://schemas.microsoft.com/office/drawing/2014/main" id="{15BA76CB-85F9-E376-0E8B-C0938C2D0162}"/>
              </a:ext>
            </a:extLst>
          </p:cNvPr>
          <p:cNvSpPr txBox="1">
            <a:spLocks/>
          </p:cNvSpPr>
          <p:nvPr/>
        </p:nvSpPr>
        <p:spPr bwMode="black">
          <a:xfrm>
            <a:off x="411163" y="1731649"/>
            <a:ext cx="11780837" cy="1661093"/>
          </a:xfrm>
          <a:prstGeom prst="rect">
            <a:avLst/>
          </a:prstGeom>
          <a:ln>
            <a:solidFill>
              <a:schemeClr val="accent1"/>
            </a:solidFill>
          </a:ln>
        </p:spPr>
        <p:txBody>
          <a:bodyPr vert="horz" lIns="108000" tIns="108000" rIns="0" bIns="0" rtlCol="0">
            <a:noAutofit/>
          </a:bodyPr>
          <a:lstStyle>
            <a:lvl1pPr marL="0" indent="0" algn="l" defTabSz="914400" rtl="0" eaLnBrk="1" latinLnBrk="0" hangingPunct="1">
              <a:lnSpc>
                <a:spcPct val="110000"/>
              </a:lnSpc>
              <a:spcBef>
                <a:spcPts val="0"/>
              </a:spcBef>
              <a:spcAft>
                <a:spcPts val="900"/>
              </a:spcAft>
              <a:buFont typeface="Arial" panose="020B0604020202020204" pitchFamily="34" charset="0"/>
              <a:buNone/>
              <a:tabLst>
                <a:tab pos="5902325" algn="r"/>
              </a:tabLst>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2pPr>
            <a:lvl3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3pPr>
            <a:lvl4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4pPr>
            <a:lvl5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5pPr>
            <a:lvl6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6pPr>
            <a:lvl7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7pPr>
            <a:lvl8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8pPr>
            <a:lvl9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9pPr>
          </a:lstStyle>
          <a:p>
            <a:pPr marL="285750" indent="-285750">
              <a:lnSpc>
                <a:spcPct val="107000"/>
              </a:lnSpc>
              <a:spcBef>
                <a:spcPts val="600"/>
              </a:spcBef>
              <a:spcAft>
                <a:spcPts val="0"/>
              </a:spcAft>
              <a:buClrTx/>
              <a:buFont typeface="Arial" panose="020B0604020202020204" pitchFamily="34" charset="0"/>
              <a:buChar char="•"/>
            </a:pPr>
            <a:r>
              <a:rPr lang="en-US">
                <a:latin typeface="SiemensSans Pro"/>
                <a:ea typeface="SiemensSans Pro"/>
                <a:cs typeface="Times New Roman" panose="02020603050405020304" pitchFamily="18" charset="0"/>
              </a:rPr>
              <a:t>…</a:t>
            </a:r>
          </a:p>
          <a:p>
            <a:pPr marL="285750" indent="-285750">
              <a:lnSpc>
                <a:spcPct val="107000"/>
              </a:lnSpc>
              <a:spcBef>
                <a:spcPts val="600"/>
              </a:spcBef>
              <a:spcAft>
                <a:spcPts val="0"/>
              </a:spcAft>
              <a:buClrTx/>
              <a:buFont typeface="Arial" panose="020B0604020202020204" pitchFamily="34" charset="0"/>
              <a:buChar char="•"/>
            </a:pPr>
            <a:r>
              <a:rPr lang="en-US">
                <a:latin typeface="SiemensSans Pro"/>
                <a:ea typeface="SiemensSans Pro"/>
                <a:cs typeface="Times New Roman" panose="02020603050405020304" pitchFamily="18" charset="0"/>
              </a:rPr>
              <a:t>…</a:t>
            </a:r>
          </a:p>
        </p:txBody>
      </p:sp>
      <p:sp>
        <p:nvSpPr>
          <p:cNvPr id="4" name="Text Placeholder 2">
            <a:extLst>
              <a:ext uri="{FF2B5EF4-FFF2-40B4-BE49-F238E27FC236}">
                <a16:creationId xmlns:a16="http://schemas.microsoft.com/office/drawing/2014/main" id="{7BD743D5-F280-3DC2-B2E7-4D26D5B55C27}"/>
              </a:ext>
            </a:extLst>
          </p:cNvPr>
          <p:cNvSpPr txBox="1">
            <a:spLocks/>
          </p:cNvSpPr>
          <p:nvPr/>
        </p:nvSpPr>
        <p:spPr bwMode="black">
          <a:xfrm>
            <a:off x="411163" y="3689084"/>
            <a:ext cx="11780837" cy="1661093"/>
          </a:xfrm>
          <a:prstGeom prst="rect">
            <a:avLst/>
          </a:prstGeom>
          <a:ln>
            <a:solidFill>
              <a:schemeClr val="accent1"/>
            </a:solidFill>
          </a:ln>
        </p:spPr>
        <p:txBody>
          <a:bodyPr vert="horz" lIns="108000" tIns="108000" rIns="0" bIns="0" rtlCol="0">
            <a:noAutofit/>
          </a:bodyPr>
          <a:lstStyle>
            <a:lvl1pPr marL="0" indent="0" algn="l" defTabSz="914400" rtl="0" eaLnBrk="1" latinLnBrk="0" hangingPunct="1">
              <a:lnSpc>
                <a:spcPct val="110000"/>
              </a:lnSpc>
              <a:spcBef>
                <a:spcPts val="0"/>
              </a:spcBef>
              <a:spcAft>
                <a:spcPts val="900"/>
              </a:spcAft>
              <a:buFont typeface="Arial" panose="020B0604020202020204" pitchFamily="34" charset="0"/>
              <a:buNone/>
              <a:tabLst>
                <a:tab pos="5902325" algn="r"/>
              </a:tabLst>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2pPr>
            <a:lvl3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3pPr>
            <a:lvl4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4pPr>
            <a:lvl5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5pPr>
            <a:lvl6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6pPr>
            <a:lvl7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7pPr>
            <a:lvl8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8pPr>
            <a:lvl9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9pPr>
          </a:lstStyle>
          <a:p>
            <a:pPr marL="285750" indent="-285750">
              <a:lnSpc>
                <a:spcPct val="107000"/>
              </a:lnSpc>
              <a:spcBef>
                <a:spcPts val="600"/>
              </a:spcBef>
              <a:spcAft>
                <a:spcPts val="0"/>
              </a:spcAft>
              <a:buClrTx/>
              <a:buFont typeface="Arial" panose="020B0604020202020204" pitchFamily="34" charset="0"/>
              <a:buChar char="•"/>
            </a:pPr>
            <a:r>
              <a:rPr lang="en-US">
                <a:latin typeface="SiemensSans Pro"/>
                <a:ea typeface="SiemensSans Pro"/>
                <a:cs typeface="Times New Roman" panose="02020603050405020304" pitchFamily="18" charset="0"/>
              </a:rPr>
              <a:t>…</a:t>
            </a:r>
          </a:p>
          <a:p>
            <a:pPr marL="285750" indent="-285750">
              <a:lnSpc>
                <a:spcPct val="107000"/>
              </a:lnSpc>
              <a:spcBef>
                <a:spcPts val="600"/>
              </a:spcBef>
              <a:spcAft>
                <a:spcPts val="0"/>
              </a:spcAft>
              <a:buClrTx/>
              <a:buFont typeface="Arial" panose="020B0604020202020204" pitchFamily="34" charset="0"/>
              <a:buChar char="•"/>
            </a:pPr>
            <a:r>
              <a:rPr lang="en-US">
                <a:latin typeface="SiemensSans Pro"/>
                <a:ea typeface="SiemensSans Pro"/>
                <a:cs typeface="Times New Roman" panose="02020603050405020304" pitchFamily="18" charset="0"/>
              </a:rPr>
              <a:t>…</a:t>
            </a:r>
          </a:p>
        </p:txBody>
      </p:sp>
    </p:spTree>
    <p:extLst>
      <p:ext uri="{BB962C8B-B14F-4D97-AF65-F5344CB8AC3E}">
        <p14:creationId xmlns:p14="http://schemas.microsoft.com/office/powerpoint/2010/main" val="2785319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E3501-582B-89DD-2F39-02C304A437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77567-E787-617D-9661-53F12F4015CE}"/>
              </a:ext>
            </a:extLst>
          </p:cNvPr>
          <p:cNvSpPr>
            <a:spLocks noGrp="1"/>
          </p:cNvSpPr>
          <p:nvPr>
            <p:ph type="title"/>
          </p:nvPr>
        </p:nvSpPr>
        <p:spPr>
          <a:xfrm>
            <a:off x="410399" y="478800"/>
            <a:ext cx="11780837" cy="576000"/>
          </a:xfrm>
        </p:spPr>
        <p:txBody>
          <a:bodyPr/>
          <a:lstStyle/>
          <a:p>
            <a:r>
              <a:rPr lang="en-US"/>
              <a:t>What skills are required for the agent to follow this approach </a:t>
            </a:r>
            <a:r>
              <a:rPr lang="en-US" b="0"/>
              <a:t>(step 5/5)</a:t>
            </a:r>
          </a:p>
        </p:txBody>
      </p:sp>
      <p:sp>
        <p:nvSpPr>
          <p:cNvPr id="3" name="Text Placeholder 2">
            <a:extLst>
              <a:ext uri="{FF2B5EF4-FFF2-40B4-BE49-F238E27FC236}">
                <a16:creationId xmlns:a16="http://schemas.microsoft.com/office/drawing/2014/main" id="{195875EB-1901-588B-D844-3FAD08D2D79A}"/>
              </a:ext>
            </a:extLst>
          </p:cNvPr>
          <p:cNvSpPr>
            <a:spLocks noGrp="1"/>
          </p:cNvSpPr>
          <p:nvPr>
            <p:ph type="body" sz="quarter" idx="12"/>
          </p:nvPr>
        </p:nvSpPr>
        <p:spPr>
          <a:xfrm>
            <a:off x="411163" y="1300952"/>
            <a:ext cx="11780837" cy="735954"/>
          </a:xfrm>
        </p:spPr>
        <p:txBody>
          <a:bodyPr/>
          <a:lstStyle/>
          <a:p>
            <a:pPr lvl="0">
              <a:lnSpc>
                <a:spcPct val="107000"/>
              </a:lnSpc>
              <a:spcAft>
                <a:spcPts val="0"/>
              </a:spcAft>
            </a:pPr>
            <a:r>
              <a:rPr lang="en-US" sz="1800">
                <a:solidFill>
                  <a:srgbClr val="00BEDC"/>
                </a:solidFill>
                <a:effectLst/>
                <a:latin typeface="SiemensSans Pro"/>
                <a:ea typeface="SiemensSans Pro"/>
                <a:cs typeface="Times New Roman" panose="02020603050405020304" pitchFamily="18" charset="0"/>
              </a:rPr>
              <a:t>	What skills are required for the agent? What parameters are needed for these skills?</a:t>
            </a:r>
          </a:p>
        </p:txBody>
      </p:sp>
      <p:sp>
        <p:nvSpPr>
          <p:cNvPr id="5" name="Footer Placeholder 4">
            <a:extLst>
              <a:ext uri="{FF2B5EF4-FFF2-40B4-BE49-F238E27FC236}">
                <a16:creationId xmlns:a16="http://schemas.microsoft.com/office/drawing/2014/main" id="{FECA9647-7EF0-2975-54CE-3DB76E7DE815}"/>
              </a:ext>
            </a:extLst>
          </p:cNvPr>
          <p:cNvSpPr>
            <a:spLocks noGrp="1"/>
          </p:cNvSpPr>
          <p:nvPr>
            <p:ph type="ftr" sz="quarter" idx="10"/>
          </p:nvPr>
        </p:nvSpPr>
        <p:spPr/>
        <p:txBody>
          <a:bodyPr/>
          <a:lstStyle/>
          <a:p>
            <a:pPr>
              <a:lnSpc>
                <a:spcPct val="100000"/>
              </a:lnSpc>
            </a:pPr>
            <a:r>
              <a:rPr lang="en-US"/>
              <a:t>Restricted | © Siemens 2025 | Insights Hub Production Copilot - Agent Design | 2025-04</a:t>
            </a:r>
            <a:endParaRPr lang="en-US" dirty="0"/>
          </a:p>
        </p:txBody>
      </p:sp>
      <p:sp>
        <p:nvSpPr>
          <p:cNvPr id="8" name="Text Placeholder 2">
            <a:extLst>
              <a:ext uri="{FF2B5EF4-FFF2-40B4-BE49-F238E27FC236}">
                <a16:creationId xmlns:a16="http://schemas.microsoft.com/office/drawing/2014/main" id="{6524A70A-3B33-68EC-A267-72CBF405286F}"/>
              </a:ext>
            </a:extLst>
          </p:cNvPr>
          <p:cNvSpPr txBox="1">
            <a:spLocks/>
          </p:cNvSpPr>
          <p:nvPr/>
        </p:nvSpPr>
        <p:spPr bwMode="black">
          <a:xfrm>
            <a:off x="411163" y="1731649"/>
            <a:ext cx="11780837" cy="4215104"/>
          </a:xfrm>
          <a:prstGeom prst="rect">
            <a:avLst/>
          </a:prstGeom>
          <a:ln>
            <a:solidFill>
              <a:schemeClr val="accent1"/>
            </a:solidFill>
          </a:ln>
        </p:spPr>
        <p:txBody>
          <a:bodyPr vert="horz" lIns="108000" tIns="108000" rIns="0" bIns="0" rtlCol="0">
            <a:noAutofit/>
          </a:bodyPr>
          <a:lstStyle>
            <a:lvl1pPr marL="0" indent="0" algn="l" defTabSz="914400" rtl="0" eaLnBrk="1" latinLnBrk="0" hangingPunct="1">
              <a:lnSpc>
                <a:spcPct val="110000"/>
              </a:lnSpc>
              <a:spcBef>
                <a:spcPts val="0"/>
              </a:spcBef>
              <a:spcAft>
                <a:spcPts val="900"/>
              </a:spcAft>
              <a:buFont typeface="Arial" panose="020B0604020202020204" pitchFamily="34" charset="0"/>
              <a:buNone/>
              <a:tabLst>
                <a:tab pos="5902325" algn="r"/>
              </a:tabLst>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2pPr>
            <a:lvl3pPr marL="18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3pPr>
            <a:lvl4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kern="1200">
                <a:solidFill>
                  <a:schemeClr val="tx1"/>
                </a:solidFill>
                <a:latin typeface="+mn-lt"/>
                <a:ea typeface="+mn-ea"/>
                <a:cs typeface="+mn-cs"/>
              </a:defRPr>
            </a:lvl4pPr>
            <a:lvl5pPr marL="360000" indent="-180000" algn="l" defTabSz="914400" rtl="0" eaLnBrk="1" latinLnBrk="0" hangingPunct="1">
              <a:lnSpc>
                <a:spcPct val="110000"/>
              </a:lnSpc>
              <a:spcBef>
                <a:spcPts val="0"/>
              </a:spcBef>
              <a:spcAft>
                <a:spcPts val="900"/>
              </a:spcAft>
              <a:buClr>
                <a:schemeClr val="tx1"/>
              </a:buClr>
              <a:buFont typeface="Arial" panose="020B0604020202020204" pitchFamily="34" charset="0"/>
              <a:buChar char="•"/>
              <a:tabLst>
                <a:tab pos="5902325" algn="r"/>
              </a:tabLst>
              <a:defRPr sz="1800" b="1" kern="1200">
                <a:solidFill>
                  <a:schemeClr val="tx1"/>
                </a:solidFill>
                <a:latin typeface="+mn-lt"/>
                <a:ea typeface="+mn-ea"/>
                <a:cs typeface="+mn-cs"/>
              </a:defRPr>
            </a:lvl5pPr>
            <a:lvl6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6pPr>
            <a:lvl7pPr marL="18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7pPr>
            <a:lvl8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kern="1200">
                <a:solidFill>
                  <a:schemeClr val="tx1"/>
                </a:solidFill>
                <a:latin typeface="+mn-lt"/>
                <a:ea typeface="+mn-ea"/>
                <a:cs typeface="+mn-cs"/>
              </a:defRPr>
            </a:lvl8pPr>
            <a:lvl9pPr marL="360000" indent="-180000" algn="l" defTabSz="914400" rtl="0" eaLnBrk="1" latinLnBrk="0" hangingPunct="1">
              <a:lnSpc>
                <a:spcPct val="110000"/>
              </a:lnSpc>
              <a:spcBef>
                <a:spcPts val="0"/>
              </a:spcBef>
              <a:spcAft>
                <a:spcPts val="600"/>
              </a:spcAft>
              <a:buClr>
                <a:schemeClr val="tx1"/>
              </a:buClr>
              <a:buFont typeface="Arial" panose="020B0604020202020204" pitchFamily="34" charset="0"/>
              <a:buChar char="•"/>
              <a:tabLst>
                <a:tab pos="5902325" algn="r"/>
              </a:tabLst>
              <a:defRPr sz="1600" b="1" kern="1200">
                <a:solidFill>
                  <a:schemeClr val="tx1"/>
                </a:solidFill>
                <a:latin typeface="+mn-lt"/>
                <a:ea typeface="+mn-ea"/>
                <a:cs typeface="+mn-cs"/>
              </a:defRPr>
            </a:lvl9pPr>
          </a:lstStyle>
          <a:p>
            <a:pPr marL="285750" indent="-285750">
              <a:lnSpc>
                <a:spcPct val="107000"/>
              </a:lnSpc>
              <a:spcBef>
                <a:spcPts val="600"/>
              </a:spcBef>
              <a:spcAft>
                <a:spcPts val="0"/>
              </a:spcAft>
              <a:buClrTx/>
              <a:buFont typeface="Arial" panose="020B0604020202020204" pitchFamily="34" charset="0"/>
              <a:buChar char="•"/>
            </a:pPr>
            <a:r>
              <a:rPr lang="en-US">
                <a:latin typeface="SiemensSans Pro"/>
                <a:ea typeface="SiemensSans Pro"/>
                <a:cs typeface="Times New Roman" panose="02020603050405020304" pitchFamily="18" charset="0"/>
              </a:rPr>
              <a:t>…</a:t>
            </a:r>
          </a:p>
          <a:p>
            <a:pPr marL="285750" indent="-285750">
              <a:lnSpc>
                <a:spcPct val="107000"/>
              </a:lnSpc>
              <a:spcBef>
                <a:spcPts val="600"/>
              </a:spcBef>
              <a:spcAft>
                <a:spcPts val="0"/>
              </a:spcAft>
              <a:buClrTx/>
              <a:buFont typeface="Arial" panose="020B0604020202020204" pitchFamily="34" charset="0"/>
              <a:buChar char="•"/>
            </a:pPr>
            <a:r>
              <a:rPr lang="en-US">
                <a:latin typeface="SiemensSans Pro"/>
                <a:ea typeface="SiemensSans Pro"/>
                <a:cs typeface="Times New Roman" panose="02020603050405020304" pitchFamily="18" charset="0"/>
              </a:rPr>
              <a:t>…</a:t>
            </a:r>
          </a:p>
        </p:txBody>
      </p:sp>
    </p:spTree>
    <p:extLst>
      <p:ext uri="{BB962C8B-B14F-4D97-AF65-F5344CB8AC3E}">
        <p14:creationId xmlns:p14="http://schemas.microsoft.com/office/powerpoint/2010/main" val="1189753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74787-4BC5-4F41-1063-2240446938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9A2DFA-399A-513C-6FB6-A38739163D65}"/>
              </a:ext>
            </a:extLst>
          </p:cNvPr>
          <p:cNvSpPr>
            <a:spLocks noGrp="1"/>
          </p:cNvSpPr>
          <p:nvPr>
            <p:ph type="title"/>
          </p:nvPr>
        </p:nvSpPr>
        <p:spPr>
          <a:xfrm>
            <a:off x="410399" y="478800"/>
            <a:ext cx="11780837" cy="576000"/>
          </a:xfrm>
        </p:spPr>
        <p:txBody>
          <a:bodyPr/>
          <a:lstStyle/>
          <a:p>
            <a:r>
              <a:rPr lang="en-US"/>
              <a:t>Realisation</a:t>
            </a:r>
            <a:endParaRPr lang="en-US" b="0"/>
          </a:p>
        </p:txBody>
      </p:sp>
      <p:sp>
        <p:nvSpPr>
          <p:cNvPr id="5" name="Footer Placeholder 4">
            <a:extLst>
              <a:ext uri="{FF2B5EF4-FFF2-40B4-BE49-F238E27FC236}">
                <a16:creationId xmlns:a16="http://schemas.microsoft.com/office/drawing/2014/main" id="{82B897A7-E234-A862-3505-50D148637F20}"/>
              </a:ext>
            </a:extLst>
          </p:cNvPr>
          <p:cNvSpPr>
            <a:spLocks noGrp="1"/>
          </p:cNvSpPr>
          <p:nvPr>
            <p:ph type="ftr" sz="quarter" idx="10"/>
          </p:nvPr>
        </p:nvSpPr>
        <p:spPr/>
        <p:txBody>
          <a:bodyPr/>
          <a:lstStyle/>
          <a:p>
            <a:pPr>
              <a:lnSpc>
                <a:spcPct val="100000"/>
              </a:lnSpc>
            </a:pPr>
            <a:r>
              <a:rPr lang="en-US"/>
              <a:t>Restricted | © Siemens 2025 | Insights Hub Production Copilot - Agent Design | 2025-04</a:t>
            </a:r>
            <a:endParaRPr lang="en-US" dirty="0"/>
          </a:p>
        </p:txBody>
      </p:sp>
      <p:sp>
        <p:nvSpPr>
          <p:cNvPr id="6" name="Text Placeholder 5">
            <a:extLst>
              <a:ext uri="{FF2B5EF4-FFF2-40B4-BE49-F238E27FC236}">
                <a16:creationId xmlns:a16="http://schemas.microsoft.com/office/drawing/2014/main" id="{020E2793-81B8-F203-ECA6-3D5D389DABE6}"/>
              </a:ext>
            </a:extLst>
          </p:cNvPr>
          <p:cNvSpPr>
            <a:spLocks noGrp="1"/>
          </p:cNvSpPr>
          <p:nvPr>
            <p:ph type="body" sz="quarter" idx="12"/>
          </p:nvPr>
        </p:nvSpPr>
        <p:spPr>
          <a:xfrm>
            <a:off x="411162" y="1414463"/>
            <a:ext cx="10498575" cy="4751387"/>
          </a:xfrm>
        </p:spPr>
        <p:txBody>
          <a:bodyPr/>
          <a:lstStyle/>
          <a:p>
            <a:pPr>
              <a:lnSpc>
                <a:spcPct val="107000"/>
              </a:lnSpc>
              <a:spcBef>
                <a:spcPts val="600"/>
              </a:spcBef>
              <a:spcAft>
                <a:spcPts val="800"/>
              </a:spcAft>
            </a:pPr>
            <a:r>
              <a:rPr lang="en-GB" sz="1800">
                <a:effectLst/>
                <a:latin typeface="SiemensSans Pro"/>
                <a:ea typeface="SiemensSans Pro"/>
                <a:cs typeface="Times New Roman" panose="02020603050405020304" pitchFamily="18" charset="0"/>
              </a:rPr>
              <a:t>Once you have clarified these issues, the following approach may be useful:</a:t>
            </a:r>
            <a:endParaRPr lang="de-DE" sz="1800">
              <a:effectLst/>
              <a:latin typeface="SiemensSans Pro"/>
              <a:ea typeface="SiemensSans Pro"/>
              <a:cs typeface="Times New Roman" panose="02020603050405020304" pitchFamily="18" charset="0"/>
            </a:endParaRPr>
          </a:p>
          <a:p>
            <a:pPr marL="342900" lvl="0" indent="-342900">
              <a:lnSpc>
                <a:spcPct val="107000"/>
              </a:lnSpc>
              <a:spcBef>
                <a:spcPts val="600"/>
              </a:spcBef>
              <a:spcAft>
                <a:spcPts val="800"/>
              </a:spcAft>
              <a:buFont typeface="Symbol" panose="05050102010706020507" pitchFamily="18" charset="2"/>
              <a:buChar char=""/>
            </a:pPr>
            <a:r>
              <a:rPr lang="en-GB" sz="1800">
                <a:effectLst/>
                <a:latin typeface="SiemensSans Pro"/>
                <a:ea typeface="SiemensSans Pro"/>
                <a:cs typeface="Times New Roman" panose="02020603050405020304" pitchFamily="18" charset="0"/>
              </a:rPr>
              <a:t>Pick the simplest question from </a:t>
            </a:r>
            <a:r>
              <a:rPr lang="en-GB" sz="1800" b="1">
                <a:solidFill>
                  <a:schemeClr val="accent3"/>
                </a:solidFill>
                <a:effectLst/>
                <a:latin typeface="SiemensSans Pro"/>
                <a:ea typeface="SiemensSans Pro"/>
                <a:cs typeface="Times New Roman" panose="02020603050405020304" pitchFamily="18" charset="0"/>
              </a:rPr>
              <a:t>step 2</a:t>
            </a:r>
            <a:r>
              <a:rPr lang="en-GB" sz="1800">
                <a:effectLst/>
                <a:latin typeface="SiemensSans Pro"/>
                <a:ea typeface="SiemensSans Pro"/>
                <a:cs typeface="Times New Roman" panose="02020603050405020304" pitchFamily="18" charset="0"/>
              </a:rPr>
              <a:t> </a:t>
            </a:r>
            <a:endParaRPr lang="de-DE" sz="1800">
              <a:effectLst/>
              <a:latin typeface="SiemensSans Pro"/>
              <a:ea typeface="SiemensSans Pro"/>
              <a:cs typeface="Times New Roman" panose="02020603050405020304" pitchFamily="18" charset="0"/>
            </a:endParaRPr>
          </a:p>
          <a:p>
            <a:pPr marL="342900" lvl="0" indent="-342900">
              <a:lnSpc>
                <a:spcPct val="107000"/>
              </a:lnSpc>
              <a:spcBef>
                <a:spcPts val="600"/>
              </a:spcBef>
              <a:spcAft>
                <a:spcPts val="800"/>
              </a:spcAft>
              <a:buFont typeface="Symbol" panose="05050102010706020507" pitchFamily="18" charset="2"/>
              <a:buChar char=""/>
            </a:pPr>
            <a:r>
              <a:rPr lang="en-GB" sz="1800">
                <a:effectLst/>
                <a:latin typeface="SiemensSans Pro"/>
                <a:ea typeface="SiemensSans Pro"/>
                <a:cs typeface="Times New Roman" panose="02020603050405020304" pitchFamily="18" charset="0"/>
              </a:rPr>
              <a:t>Use your description from </a:t>
            </a:r>
            <a:r>
              <a:rPr lang="en-GB" sz="1800" b="1">
                <a:solidFill>
                  <a:schemeClr val="accent3"/>
                </a:solidFill>
                <a:effectLst/>
                <a:latin typeface="SiemensSans Pro"/>
                <a:ea typeface="SiemensSans Pro"/>
                <a:cs typeface="Times New Roman" panose="02020603050405020304" pitchFamily="18" charset="0"/>
              </a:rPr>
              <a:t>step 4</a:t>
            </a:r>
            <a:r>
              <a:rPr lang="en-GB" sz="1800" b="1">
                <a:solidFill>
                  <a:schemeClr val="accent4"/>
                </a:solidFill>
                <a:effectLst/>
                <a:latin typeface="SiemensSans Pro"/>
                <a:ea typeface="SiemensSans Pro"/>
                <a:cs typeface="Times New Roman" panose="02020603050405020304" pitchFamily="18" charset="0"/>
              </a:rPr>
              <a:t> </a:t>
            </a:r>
            <a:r>
              <a:rPr lang="en-GB" sz="1800">
                <a:effectLst/>
                <a:latin typeface="SiemensSans Pro"/>
                <a:ea typeface="SiemensSans Pro"/>
                <a:cs typeface="Times New Roman" panose="02020603050405020304" pitchFamily="18" charset="0"/>
              </a:rPr>
              <a:t>as a starting point for the system instruction. </a:t>
            </a:r>
            <a:br>
              <a:rPr lang="en-GB" sz="1800">
                <a:effectLst/>
                <a:latin typeface="SiemensSans Pro"/>
                <a:ea typeface="SiemensSans Pro"/>
                <a:cs typeface="Times New Roman" panose="02020603050405020304" pitchFamily="18" charset="0"/>
              </a:rPr>
            </a:br>
            <a:r>
              <a:rPr lang="en-GB" sz="1800">
                <a:effectLst/>
                <a:latin typeface="SiemensSans Pro"/>
                <a:ea typeface="SiemensSans Pro"/>
                <a:cs typeface="Times New Roman" panose="02020603050405020304" pitchFamily="18" charset="0"/>
              </a:rPr>
              <a:t>Start with a limited scope - you can move on to more complex issues as you go.</a:t>
            </a:r>
            <a:endParaRPr lang="de-DE" sz="1800">
              <a:effectLst/>
              <a:latin typeface="SiemensSans Pro"/>
              <a:ea typeface="SiemensSans Pro"/>
              <a:cs typeface="Times New Roman" panose="02020603050405020304" pitchFamily="18" charset="0"/>
            </a:endParaRPr>
          </a:p>
          <a:p>
            <a:pPr marL="342900" lvl="0" indent="-342900">
              <a:lnSpc>
                <a:spcPct val="107000"/>
              </a:lnSpc>
              <a:spcBef>
                <a:spcPts val="600"/>
              </a:spcBef>
              <a:spcAft>
                <a:spcPts val="800"/>
              </a:spcAft>
              <a:buFont typeface="Symbol" panose="05050102010706020507" pitchFamily="18" charset="2"/>
              <a:buChar char=""/>
            </a:pPr>
            <a:r>
              <a:rPr lang="en-GB" sz="1800">
                <a:effectLst/>
                <a:latin typeface="SiemensSans Pro"/>
                <a:ea typeface="SiemensSans Pro"/>
                <a:cs typeface="Times New Roman" panose="02020603050405020304" pitchFamily="18" charset="0"/>
              </a:rPr>
              <a:t>Create the required skills. Make sure you test each skill in isolation - does it return the right data?</a:t>
            </a:r>
            <a:endParaRPr lang="de-DE" sz="1800">
              <a:effectLst/>
              <a:latin typeface="SiemensSans Pro"/>
              <a:ea typeface="SiemensSans Pro"/>
              <a:cs typeface="Times New Roman" panose="02020603050405020304" pitchFamily="18" charset="0"/>
            </a:endParaRPr>
          </a:p>
          <a:p>
            <a:pPr marL="342900" lvl="0" indent="-342900">
              <a:lnSpc>
                <a:spcPct val="107000"/>
              </a:lnSpc>
              <a:spcBef>
                <a:spcPts val="600"/>
              </a:spcBef>
              <a:spcAft>
                <a:spcPts val="800"/>
              </a:spcAft>
              <a:buFont typeface="Symbol" panose="05050102010706020507" pitchFamily="18" charset="2"/>
              <a:buChar char=""/>
            </a:pPr>
            <a:r>
              <a:rPr lang="en-GB" sz="1800">
                <a:effectLst/>
                <a:latin typeface="SiemensSans Pro"/>
                <a:ea typeface="SiemensSans Pro"/>
                <a:cs typeface="Times New Roman" panose="02020603050405020304" pitchFamily="18" charset="0"/>
              </a:rPr>
              <a:t>Set up the agent - register the system instruction and skills and test it with a few examples. </a:t>
            </a:r>
            <a:endParaRPr lang="de-DE" sz="1800">
              <a:effectLst/>
              <a:latin typeface="SiemensSans Pro"/>
              <a:ea typeface="SiemensSans Pro"/>
              <a:cs typeface="Times New Roman" panose="02020603050405020304" pitchFamily="18" charset="0"/>
            </a:endParaRPr>
          </a:p>
          <a:p>
            <a:pPr marL="342900" lvl="0" indent="-342900">
              <a:lnSpc>
                <a:spcPct val="107000"/>
              </a:lnSpc>
              <a:spcBef>
                <a:spcPts val="600"/>
              </a:spcBef>
              <a:spcAft>
                <a:spcPts val="800"/>
              </a:spcAft>
              <a:buFont typeface="Symbol" panose="05050102010706020507" pitchFamily="18" charset="2"/>
              <a:buChar char=""/>
            </a:pPr>
            <a:r>
              <a:rPr lang="en-GB" sz="1800">
                <a:effectLst/>
                <a:latin typeface="SiemensSans Pro"/>
                <a:ea typeface="SiemensSans Pro"/>
                <a:cs typeface="Times New Roman" panose="02020603050405020304" pitchFamily="18" charset="0"/>
              </a:rPr>
              <a:t>If the simple examples work, extend your agent to the more complex use cases. After each major change, make sure to retest the previous examples again.</a:t>
            </a:r>
            <a:endParaRPr lang="de-DE" sz="1800">
              <a:effectLst/>
              <a:latin typeface="SiemensSans Pro"/>
              <a:ea typeface="SiemensSans Pro"/>
              <a:cs typeface="Times New Roman" panose="02020603050405020304" pitchFamily="18" charset="0"/>
            </a:endParaRPr>
          </a:p>
          <a:p>
            <a:endParaRPr lang="de-DE"/>
          </a:p>
        </p:txBody>
      </p:sp>
    </p:spTree>
    <p:extLst>
      <p:ext uri="{BB962C8B-B14F-4D97-AF65-F5344CB8AC3E}">
        <p14:creationId xmlns:p14="http://schemas.microsoft.com/office/powerpoint/2010/main" val="534511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a:extLst>
              <a:ext uri="{FF2B5EF4-FFF2-40B4-BE49-F238E27FC236}">
                <a16:creationId xmlns:a16="http://schemas.microsoft.com/office/drawing/2014/main" id="{EF7BA6B8-2D49-49EE-AA38-401584ACB3E0}"/>
              </a:ext>
            </a:extLst>
          </p:cNvPr>
          <p:cNvSpPr>
            <a:spLocks noGrp="1"/>
          </p:cNvSpPr>
          <p:nvPr>
            <p:ph type="title"/>
          </p:nvPr>
        </p:nvSpPr>
        <p:spPr/>
        <p:txBody>
          <a:bodyPr/>
          <a:lstStyle/>
          <a:p>
            <a:r>
              <a:rPr lang="en-US" noProof="0"/>
              <a:t>Contact</a:t>
            </a:r>
          </a:p>
        </p:txBody>
      </p:sp>
      <p:sp>
        <p:nvSpPr>
          <p:cNvPr id="11" name="TextBox 10">
            <a:extLst>
              <a:ext uri="{FF2B5EF4-FFF2-40B4-BE49-F238E27FC236}">
                <a16:creationId xmlns:a16="http://schemas.microsoft.com/office/drawing/2014/main" id="{2173543D-ED18-28EA-79BE-D2E5FE4B527D}"/>
              </a:ext>
            </a:extLst>
          </p:cNvPr>
          <p:cNvSpPr txBox="1"/>
          <p:nvPr/>
        </p:nvSpPr>
        <p:spPr>
          <a:xfrm>
            <a:off x="1061275" y="4682056"/>
            <a:ext cx="4289054" cy="1021883"/>
          </a:xfrm>
          <a:prstGeom prst="rect">
            <a:avLst/>
          </a:prstGeom>
          <a:noFill/>
        </p:spPr>
        <p:txBody>
          <a:bodyPr wrap="square" lIns="91440" tIns="45720" rIns="91440" bIns="45720" anchor="t">
            <a:spAutoFit/>
          </a:bodyPr>
          <a:lstStyle/>
          <a:p>
            <a:pPr marL="0" marR="0" lvl="1" indent="0" algn="l" defTabSz="914400" rtl="0" eaLnBrk="1" fontAlgn="auto" latinLnBrk="0" hangingPunct="1">
              <a:lnSpc>
                <a:spcPct val="110000"/>
              </a:lnSpc>
              <a:spcBef>
                <a:spcPts val="600"/>
              </a:spcBef>
              <a:spcAft>
                <a:spcPts val="0"/>
              </a:spcAft>
              <a:buClr>
                <a:srgbClr val="009999"/>
              </a:buClr>
              <a:buSzTx/>
              <a:buFont typeface="Arial" panose="020B0604020202020204" pitchFamily="34" charset="0"/>
              <a:buNone/>
              <a:tabLst/>
              <a:defRPr/>
            </a:pPr>
            <a:r>
              <a:rPr kumimoji="0" lang="en-US" sz="1400" b="1" i="0" u="none" strike="noStrike" kern="1200" cap="none" spc="0" normalizeH="0" baseline="0" noProof="0">
                <a:ln>
                  <a:noFill/>
                </a:ln>
                <a:solidFill>
                  <a:prstClr val="white"/>
                </a:solidFill>
                <a:effectLst/>
                <a:uLnTx/>
                <a:uFillTx/>
                <a:latin typeface="Arial"/>
                <a:ea typeface="+mn-ea"/>
                <a:cs typeface="+mn-cs"/>
              </a:rPr>
              <a:t>Thomas Ripplinger</a:t>
            </a:r>
          </a:p>
          <a:p>
            <a:pPr marL="0" marR="0" lvl="1" indent="0" algn="l" defTabSz="914400" rtl="0" eaLnBrk="1" fontAlgn="auto" latinLnBrk="0" hangingPunct="1">
              <a:lnSpc>
                <a:spcPct val="110000"/>
              </a:lnSpc>
              <a:spcBef>
                <a:spcPts val="0"/>
              </a:spcBef>
              <a:spcAft>
                <a:spcPts val="0"/>
              </a:spcAft>
              <a:buClr>
                <a:srgbClr val="009999"/>
              </a:buClr>
              <a:buSzTx/>
              <a:buFont typeface="Arial" panose="020B0604020202020204" pitchFamily="34" charset="0"/>
              <a:buNone/>
              <a:tabLst/>
              <a:defRPr/>
            </a:pPr>
            <a:r>
              <a:rPr kumimoji="0" lang="en-US" sz="1400" b="0" i="0" u="none" strike="noStrike" kern="1200" cap="none" spc="0" normalizeH="0" baseline="0" noProof="0">
                <a:ln>
                  <a:noFill/>
                </a:ln>
                <a:solidFill>
                  <a:prstClr val="white"/>
                </a:solidFill>
                <a:effectLst/>
                <a:uLnTx/>
                <a:uFillTx/>
                <a:latin typeface="Arial"/>
                <a:ea typeface="+mn-ea"/>
                <a:cs typeface="+mn-cs"/>
              </a:rPr>
              <a:t>Head of Development IH Apps &amp; Solutions</a:t>
            </a:r>
            <a:endParaRPr lang="en-US" sz="1400" b="0" i="0" u="none" strike="noStrike" kern="1200" cap="none" spc="0" normalizeH="0" baseline="0" noProof="0">
              <a:ln>
                <a:noFill/>
              </a:ln>
              <a:solidFill>
                <a:prstClr val="white"/>
              </a:solidFill>
              <a:effectLst/>
              <a:uLnTx/>
              <a:uFillTx/>
              <a:latin typeface="Arial"/>
              <a:ea typeface="+mn-ea"/>
              <a:cs typeface="Arial"/>
            </a:endParaRPr>
          </a:p>
          <a:p>
            <a:pPr marL="0" marR="0" lvl="1" indent="0" algn="l" defTabSz="914400" rtl="0" eaLnBrk="1" fontAlgn="auto" latinLnBrk="0" hangingPunct="1">
              <a:lnSpc>
                <a:spcPct val="110000"/>
              </a:lnSpc>
              <a:spcBef>
                <a:spcPts val="0"/>
              </a:spcBef>
              <a:spcAft>
                <a:spcPts val="0"/>
              </a:spcAft>
              <a:buClr>
                <a:srgbClr val="009999"/>
              </a:buClr>
              <a:buSzTx/>
              <a:buFont typeface="Arial" panose="020B0604020202020204" pitchFamily="34" charset="0"/>
              <a:buNone/>
              <a:tabLst/>
              <a:defRPr/>
            </a:pPr>
            <a:r>
              <a:rPr kumimoji="0" lang="en-US" sz="1400" b="0" i="0" u="none" strike="noStrike" kern="1200" cap="none" spc="0" normalizeH="0" baseline="0" noProof="0">
                <a:ln>
                  <a:noFill/>
                </a:ln>
                <a:solidFill>
                  <a:prstClr val="white"/>
                </a:solidFill>
                <a:effectLst/>
                <a:uLnTx/>
                <a:uFillTx/>
                <a:latin typeface="Arial"/>
                <a:ea typeface="+mn-ea"/>
                <a:cs typeface="+mn-cs"/>
              </a:rPr>
              <a:t>DI SW PLM DM DDM DEVOPS AS</a:t>
            </a:r>
            <a:endParaRPr kumimoji="0" lang="en-US" sz="1400" b="0" i="0" u="none" strike="noStrike" kern="1200" cap="none" spc="0" normalizeH="0" baseline="0" noProof="0">
              <a:ln>
                <a:noFill/>
              </a:ln>
              <a:solidFill>
                <a:prstClr val="white"/>
              </a:solidFill>
              <a:effectLst/>
              <a:uLnTx/>
              <a:uFillTx/>
              <a:latin typeface="Arial"/>
              <a:ea typeface="+mn-ea"/>
              <a:cs typeface="Arial"/>
            </a:endParaRPr>
          </a:p>
          <a:p>
            <a:pPr marL="0" marR="0" lvl="1" indent="0" algn="l" defTabSz="914400" rtl="0" eaLnBrk="1" fontAlgn="auto" latinLnBrk="0" hangingPunct="1">
              <a:lnSpc>
                <a:spcPct val="110000"/>
              </a:lnSpc>
              <a:spcBef>
                <a:spcPts val="0"/>
              </a:spcBef>
              <a:spcAft>
                <a:spcPts val="0"/>
              </a:spcAft>
              <a:buClr>
                <a:srgbClr val="009999"/>
              </a:buClr>
              <a:buSzTx/>
              <a:buFont typeface="Arial" panose="020B0604020202020204" pitchFamily="34" charset="0"/>
              <a:buNone/>
              <a:tabLst/>
              <a:defRPr/>
            </a:pPr>
            <a:r>
              <a:rPr kumimoji="0" lang="en-US" sz="1400" b="0" i="0" u="none" strike="noStrike" kern="1200" cap="none" spc="0" normalizeH="0" baseline="0" noProof="0">
                <a:ln>
                  <a:noFill/>
                </a:ln>
                <a:solidFill>
                  <a:prstClr val="white"/>
                </a:solidFill>
                <a:effectLst/>
                <a:uLnTx/>
                <a:uFillTx/>
                <a:latin typeface="Arial"/>
                <a:ea typeface="+mn-ea"/>
                <a:cs typeface="+mn-cs"/>
              </a:rPr>
              <a:t>E-mail: </a:t>
            </a:r>
            <a:r>
              <a:rPr lang="en-US" sz="1400" kern="1200">
                <a:solidFill>
                  <a:prstClr val="white"/>
                </a:solidFill>
                <a:latin typeface="Arial"/>
                <a:ea typeface="+mn-ea"/>
                <a:cs typeface="+mn-cs"/>
                <a:hlinkClick r:id="rId3">
                  <a:extLst>
                    <a:ext uri="{A12FA001-AC4F-418D-AE19-62706E023703}">
                      <ahyp:hlinkClr xmlns:ahyp="http://schemas.microsoft.com/office/drawing/2018/hyperlinkcolor" val="tx"/>
                    </a:ext>
                  </a:extLst>
                </a:hlinkClick>
              </a:rPr>
              <a:t>thomas.ripplinger@siemens.com</a:t>
            </a:r>
            <a:r>
              <a:rPr lang="en-US" sz="1400" kern="1200">
                <a:solidFill>
                  <a:prstClr val="white"/>
                </a:solidFill>
                <a:latin typeface="Arial"/>
                <a:ea typeface="+mn-ea"/>
                <a:cs typeface="+mn-cs"/>
              </a:rPr>
              <a:t>  </a:t>
            </a:r>
            <a:endParaRPr lang="en-US" sz="1400" kern="1200">
              <a:solidFill>
                <a:prstClr val="white"/>
              </a:solidFill>
              <a:latin typeface="Arial"/>
              <a:ea typeface="+mn-ea"/>
              <a:cs typeface="Arial"/>
            </a:endParaRPr>
          </a:p>
        </p:txBody>
      </p:sp>
      <p:sp>
        <p:nvSpPr>
          <p:cNvPr id="2" name="Footer Placeholder 1">
            <a:extLst>
              <a:ext uri="{FF2B5EF4-FFF2-40B4-BE49-F238E27FC236}">
                <a16:creationId xmlns:a16="http://schemas.microsoft.com/office/drawing/2014/main" id="{80E6D00F-46F4-11B5-B304-EA3E55160F7E}"/>
              </a:ext>
            </a:extLst>
          </p:cNvPr>
          <p:cNvSpPr>
            <a:spLocks noGrp="1"/>
          </p:cNvSpPr>
          <p:nvPr>
            <p:ph type="ftr" sz="quarter" idx="10"/>
          </p:nvPr>
        </p:nvSpPr>
        <p:spPr/>
        <p:txBody>
          <a:bodyPr/>
          <a:lstStyle/>
          <a:p>
            <a:pPr>
              <a:lnSpc>
                <a:spcPct val="100000"/>
              </a:lnSpc>
            </a:pPr>
            <a:r>
              <a:rPr lang="en-US"/>
              <a:t>Restricted | © Siemens 2025 | Insights Hub Production Copilot - Agent Design | 2025-04</a:t>
            </a:r>
          </a:p>
        </p:txBody>
      </p:sp>
      <p:sp>
        <p:nvSpPr>
          <p:cNvPr id="3" name="TextBox 2">
            <a:extLst>
              <a:ext uri="{FF2B5EF4-FFF2-40B4-BE49-F238E27FC236}">
                <a16:creationId xmlns:a16="http://schemas.microsoft.com/office/drawing/2014/main" id="{85EEA026-21E5-7CA0-CBF9-0B0F74FCACC2}"/>
              </a:ext>
            </a:extLst>
          </p:cNvPr>
          <p:cNvSpPr txBox="1"/>
          <p:nvPr/>
        </p:nvSpPr>
        <p:spPr>
          <a:xfrm>
            <a:off x="5667159" y="4682056"/>
            <a:ext cx="4289053" cy="1021883"/>
          </a:xfrm>
          <a:prstGeom prst="rect">
            <a:avLst/>
          </a:prstGeom>
          <a:noFill/>
        </p:spPr>
        <p:txBody>
          <a:bodyPr wrap="square" lIns="91440" tIns="45720" rIns="91440" bIns="45720" anchor="t">
            <a:spAutoFit/>
          </a:bodyPr>
          <a:lstStyle/>
          <a:p>
            <a:pPr marL="0" marR="0" lvl="1" indent="0" algn="l" defTabSz="914400" rtl="0" eaLnBrk="1" fontAlgn="auto" latinLnBrk="0" hangingPunct="1">
              <a:lnSpc>
                <a:spcPct val="110000"/>
              </a:lnSpc>
              <a:spcBef>
                <a:spcPts val="600"/>
              </a:spcBef>
              <a:spcAft>
                <a:spcPts val="0"/>
              </a:spcAft>
              <a:buClr>
                <a:srgbClr val="009999"/>
              </a:buClr>
              <a:buSzTx/>
              <a:buFont typeface="Arial" panose="020B0604020202020204" pitchFamily="34" charset="0"/>
              <a:buNone/>
              <a:tabLst/>
              <a:defRPr/>
            </a:pPr>
            <a:r>
              <a:rPr kumimoji="0" lang="en-US" sz="1400" b="1" i="0" u="none" strike="noStrike" kern="1200" cap="none" spc="0" normalizeH="0" baseline="0" noProof="0">
                <a:ln>
                  <a:noFill/>
                </a:ln>
                <a:solidFill>
                  <a:prstClr val="white"/>
                </a:solidFill>
                <a:effectLst/>
                <a:uLnTx/>
                <a:uFillTx/>
                <a:latin typeface="Arial"/>
                <a:ea typeface="+mn-ea"/>
                <a:cs typeface="+mn-cs"/>
              </a:rPr>
              <a:t>Gabriel Esslinger</a:t>
            </a:r>
          </a:p>
          <a:p>
            <a:pPr marL="0" marR="0" lvl="1" indent="0" algn="l" defTabSz="914400" rtl="0" eaLnBrk="1" fontAlgn="auto" latinLnBrk="0" hangingPunct="1">
              <a:lnSpc>
                <a:spcPct val="110000"/>
              </a:lnSpc>
              <a:spcBef>
                <a:spcPts val="0"/>
              </a:spcBef>
              <a:spcAft>
                <a:spcPts val="0"/>
              </a:spcAft>
              <a:buClr>
                <a:srgbClr val="009999"/>
              </a:buClr>
              <a:buSzTx/>
              <a:buFont typeface="Arial" panose="020B0604020202020204" pitchFamily="34" charset="0"/>
              <a:buNone/>
              <a:tabLst/>
              <a:defRPr/>
            </a:pPr>
            <a:r>
              <a:rPr kumimoji="0" lang="en-US" sz="1400" b="0" i="0" u="none" strike="noStrike" kern="1200" cap="none" spc="0" normalizeH="0" baseline="0" noProof="0">
                <a:ln>
                  <a:noFill/>
                </a:ln>
                <a:solidFill>
                  <a:prstClr val="white"/>
                </a:solidFill>
                <a:effectLst/>
                <a:uLnTx/>
                <a:uFillTx/>
                <a:latin typeface="Arial"/>
                <a:ea typeface="+mn-ea"/>
                <a:cs typeface="+mn-cs"/>
              </a:rPr>
              <a:t>Product Owner Production Copilot</a:t>
            </a:r>
            <a:endParaRPr lang="en-US" sz="1400" b="0" i="0" u="none" strike="noStrike" kern="1200" cap="none" spc="0" normalizeH="0" baseline="0" noProof="0">
              <a:ln>
                <a:noFill/>
              </a:ln>
              <a:solidFill>
                <a:prstClr val="white"/>
              </a:solidFill>
              <a:effectLst/>
              <a:uLnTx/>
              <a:uFillTx/>
              <a:latin typeface="Arial"/>
              <a:ea typeface="+mn-ea"/>
              <a:cs typeface="Arial"/>
            </a:endParaRPr>
          </a:p>
          <a:p>
            <a:pPr marL="0" marR="0" lvl="1" indent="0" algn="l" defTabSz="914400" rtl="0" eaLnBrk="1" fontAlgn="auto" latinLnBrk="0" hangingPunct="1">
              <a:lnSpc>
                <a:spcPct val="110000"/>
              </a:lnSpc>
              <a:spcBef>
                <a:spcPts val="0"/>
              </a:spcBef>
              <a:spcAft>
                <a:spcPts val="0"/>
              </a:spcAft>
              <a:buClr>
                <a:srgbClr val="009999"/>
              </a:buClr>
              <a:buSzTx/>
              <a:buFont typeface="Arial" panose="020B0604020202020204" pitchFamily="34" charset="0"/>
              <a:buNone/>
              <a:tabLst/>
              <a:defRPr/>
            </a:pPr>
            <a:r>
              <a:rPr kumimoji="0" lang="en-US" sz="1400" b="0" i="0" u="none" strike="noStrike" kern="1200" cap="none" spc="0" normalizeH="0" baseline="0" noProof="0">
                <a:ln>
                  <a:noFill/>
                </a:ln>
                <a:solidFill>
                  <a:prstClr val="white"/>
                </a:solidFill>
                <a:effectLst/>
                <a:uLnTx/>
                <a:uFillTx/>
                <a:latin typeface="Arial"/>
                <a:ea typeface="+mn-ea"/>
                <a:cs typeface="+mn-cs"/>
              </a:rPr>
              <a:t>DI SW PLM DM DDM DEVOPS AS</a:t>
            </a:r>
            <a:endParaRPr kumimoji="0" lang="en-US" sz="1400" b="0" i="0" u="none" strike="noStrike" kern="1200" cap="none" spc="0" normalizeH="0" baseline="0" noProof="0">
              <a:ln>
                <a:noFill/>
              </a:ln>
              <a:solidFill>
                <a:prstClr val="white"/>
              </a:solidFill>
              <a:effectLst/>
              <a:uLnTx/>
              <a:uFillTx/>
              <a:latin typeface="Arial"/>
              <a:ea typeface="+mn-ea"/>
              <a:cs typeface="Arial"/>
            </a:endParaRPr>
          </a:p>
          <a:p>
            <a:pPr marL="0" marR="0" lvl="1" indent="0" algn="l" defTabSz="914400" rtl="0" eaLnBrk="1" fontAlgn="auto" latinLnBrk="0" hangingPunct="1">
              <a:lnSpc>
                <a:spcPct val="110000"/>
              </a:lnSpc>
              <a:spcBef>
                <a:spcPts val="0"/>
              </a:spcBef>
              <a:spcAft>
                <a:spcPts val="0"/>
              </a:spcAft>
              <a:buClr>
                <a:srgbClr val="009999"/>
              </a:buClr>
              <a:buSzTx/>
              <a:buFont typeface="Arial" panose="020B0604020202020204" pitchFamily="34" charset="0"/>
              <a:buNone/>
              <a:tabLst/>
              <a:defRPr/>
            </a:pPr>
            <a:r>
              <a:rPr kumimoji="0" lang="en-US" sz="1400" b="0" i="0" u="none" strike="noStrike" kern="1200" cap="none" spc="0" normalizeH="0" baseline="0" noProof="0">
                <a:ln>
                  <a:noFill/>
                </a:ln>
                <a:solidFill>
                  <a:prstClr val="white"/>
                </a:solidFill>
                <a:effectLst/>
                <a:uLnTx/>
                <a:uFillTx/>
                <a:latin typeface="Arial"/>
                <a:ea typeface="+mn-ea"/>
                <a:cs typeface="+mn-cs"/>
              </a:rPr>
              <a:t>E-mail: </a:t>
            </a:r>
            <a:r>
              <a:rPr lang="en-US" sz="1400" kern="1200">
                <a:solidFill>
                  <a:prstClr val="white"/>
                </a:solidFill>
                <a:latin typeface="Arial"/>
                <a:ea typeface="+mn-ea"/>
                <a:cs typeface="+mn-cs"/>
                <a:hlinkClick r:id="rId4">
                  <a:extLst>
                    <a:ext uri="{A12FA001-AC4F-418D-AE19-62706E023703}">
                      <ahyp:hlinkClr xmlns:ahyp="http://schemas.microsoft.com/office/drawing/2018/hyperlinkcolor" val="tx"/>
                    </a:ext>
                  </a:extLst>
                </a:hlinkClick>
              </a:rPr>
              <a:t>gabriel.esslinger@siemens.com</a:t>
            </a:r>
            <a:r>
              <a:rPr lang="en-US" sz="1400" kern="1200">
                <a:solidFill>
                  <a:prstClr val="white"/>
                </a:solidFill>
                <a:latin typeface="Arial"/>
                <a:ea typeface="+mn-ea"/>
                <a:cs typeface="+mn-cs"/>
              </a:rPr>
              <a:t>   </a:t>
            </a:r>
            <a:endParaRPr lang="en-US" sz="1400" kern="1200">
              <a:solidFill>
                <a:prstClr val="white"/>
              </a:solidFill>
              <a:latin typeface="Arial"/>
              <a:ea typeface="+mn-ea"/>
              <a:cs typeface="Arial"/>
            </a:endParaRPr>
          </a:p>
        </p:txBody>
      </p:sp>
      <p:sp>
        <p:nvSpPr>
          <p:cNvPr id="5" name="TextBox 4">
            <a:extLst>
              <a:ext uri="{FF2B5EF4-FFF2-40B4-BE49-F238E27FC236}">
                <a16:creationId xmlns:a16="http://schemas.microsoft.com/office/drawing/2014/main" id="{96E762A6-5F70-64FF-C79C-4B4511948CFA}"/>
              </a:ext>
            </a:extLst>
          </p:cNvPr>
          <p:cNvSpPr txBox="1"/>
          <p:nvPr/>
        </p:nvSpPr>
        <p:spPr>
          <a:xfrm>
            <a:off x="5667160" y="3431810"/>
            <a:ext cx="4291169" cy="1021883"/>
          </a:xfrm>
          <a:prstGeom prst="rect">
            <a:avLst/>
          </a:prstGeom>
          <a:noFill/>
        </p:spPr>
        <p:txBody>
          <a:bodyPr wrap="square" lIns="91440" tIns="45720" rIns="91440" bIns="45720" anchor="t">
            <a:spAutoFit/>
          </a:bodyPr>
          <a:lstStyle/>
          <a:p>
            <a:pPr marL="0" marR="0" lvl="1" indent="0" algn="l" defTabSz="914400" rtl="0" eaLnBrk="1" fontAlgn="auto" latinLnBrk="0" hangingPunct="1">
              <a:lnSpc>
                <a:spcPct val="110000"/>
              </a:lnSpc>
              <a:spcBef>
                <a:spcPts val="600"/>
              </a:spcBef>
              <a:spcAft>
                <a:spcPts val="0"/>
              </a:spcAft>
              <a:buClr>
                <a:srgbClr val="009999"/>
              </a:buClr>
              <a:buSzTx/>
              <a:buFont typeface="Arial" panose="020B0604020202020204" pitchFamily="34" charset="0"/>
              <a:buNone/>
              <a:tabLst/>
              <a:defRPr/>
            </a:pPr>
            <a:r>
              <a:rPr kumimoji="0" lang="en-US" sz="1400" b="1" i="0" u="none" strike="noStrike" kern="1200" cap="none" spc="0" normalizeH="0" baseline="0" noProof="0">
                <a:ln>
                  <a:noFill/>
                </a:ln>
                <a:solidFill>
                  <a:prstClr val="white"/>
                </a:solidFill>
                <a:effectLst/>
                <a:uLnTx/>
                <a:uFillTx/>
                <a:latin typeface="Arial"/>
                <a:ea typeface="+mn-ea"/>
                <a:cs typeface="+mn-cs"/>
              </a:rPr>
              <a:t>Christoph </a:t>
            </a:r>
            <a:r>
              <a:rPr kumimoji="0" lang="en-US" sz="1400" b="1" i="0" u="none" strike="noStrike" kern="1200" cap="none" spc="0" normalizeH="0" baseline="0" noProof="0" err="1">
                <a:ln>
                  <a:noFill/>
                </a:ln>
                <a:solidFill>
                  <a:prstClr val="white"/>
                </a:solidFill>
                <a:effectLst/>
                <a:uLnTx/>
                <a:uFillTx/>
                <a:latin typeface="Arial"/>
                <a:ea typeface="+mn-ea"/>
                <a:cs typeface="+mn-cs"/>
              </a:rPr>
              <a:t>Doehl</a:t>
            </a:r>
            <a:endParaRPr kumimoji="0" lang="en-US" sz="1400" b="0" i="0" u="none" strike="noStrike" kern="1200" cap="none" spc="0" normalizeH="0" baseline="0" noProof="0" err="1">
              <a:ln>
                <a:noFill/>
              </a:ln>
              <a:solidFill>
                <a:prstClr val="white"/>
              </a:solidFill>
              <a:effectLst/>
              <a:uLnTx/>
              <a:uFillTx/>
              <a:latin typeface="Arial"/>
              <a:ea typeface="+mn-ea"/>
              <a:cs typeface="+mn-cs"/>
            </a:endParaRPr>
          </a:p>
          <a:p>
            <a:pPr marL="0" marR="0" lvl="1" indent="0" algn="l" defTabSz="914400" rtl="0" eaLnBrk="1" fontAlgn="auto" latinLnBrk="0" hangingPunct="1">
              <a:lnSpc>
                <a:spcPct val="110000"/>
              </a:lnSpc>
              <a:spcBef>
                <a:spcPts val="0"/>
              </a:spcBef>
              <a:spcAft>
                <a:spcPts val="0"/>
              </a:spcAft>
              <a:buClr>
                <a:srgbClr val="009999"/>
              </a:buClr>
              <a:buSzTx/>
              <a:buFont typeface="Arial" panose="020B0604020202020204" pitchFamily="34" charset="0"/>
              <a:buNone/>
              <a:tabLst/>
              <a:defRPr/>
            </a:pPr>
            <a:r>
              <a:rPr kumimoji="0" lang="en-US" sz="1400" b="0" i="0" u="none" strike="noStrike" kern="1200" cap="none" spc="0" normalizeH="0" baseline="0" noProof="0">
                <a:ln>
                  <a:noFill/>
                </a:ln>
                <a:solidFill>
                  <a:prstClr val="white"/>
                </a:solidFill>
                <a:effectLst/>
                <a:uLnTx/>
                <a:uFillTx/>
                <a:latin typeface="Arial"/>
                <a:ea typeface="+mn-ea"/>
                <a:cs typeface="+mn-cs"/>
              </a:rPr>
              <a:t>Global Solution </a:t>
            </a:r>
            <a:r>
              <a:rPr lang="en-US" sz="1400" kern="1200">
                <a:solidFill>
                  <a:prstClr val="white"/>
                </a:solidFill>
                <a:latin typeface="Arial"/>
                <a:ea typeface="+mn-ea"/>
                <a:cs typeface="+mn-cs"/>
              </a:rPr>
              <a:t>Architect</a:t>
            </a:r>
            <a:endParaRPr lang="en-US" sz="1400" b="0" i="0" u="none" strike="noStrike" kern="1200" cap="none" spc="0" normalizeH="0" baseline="0" noProof="0">
              <a:ln>
                <a:noFill/>
              </a:ln>
              <a:solidFill>
                <a:prstClr val="white"/>
              </a:solidFill>
              <a:effectLst/>
              <a:uLnTx/>
              <a:uFillTx/>
              <a:latin typeface="Arial"/>
              <a:ea typeface="+mn-ea"/>
              <a:cs typeface="Arial"/>
            </a:endParaRPr>
          </a:p>
          <a:p>
            <a:pPr marL="0" marR="0" lvl="1" indent="0" algn="l" defTabSz="914400" rtl="0" eaLnBrk="1" fontAlgn="auto" latinLnBrk="0" hangingPunct="1">
              <a:lnSpc>
                <a:spcPct val="110000"/>
              </a:lnSpc>
              <a:spcBef>
                <a:spcPts val="0"/>
              </a:spcBef>
              <a:spcAft>
                <a:spcPts val="0"/>
              </a:spcAft>
              <a:buClr>
                <a:srgbClr val="009999"/>
              </a:buClr>
              <a:buSzTx/>
              <a:buFont typeface="Arial" panose="020B0604020202020204" pitchFamily="34" charset="0"/>
              <a:buNone/>
              <a:tabLst/>
              <a:defRPr/>
            </a:pPr>
            <a:r>
              <a:rPr kumimoji="0" lang="en-US" sz="1400" b="0" i="0" u="none" strike="noStrike" kern="1200" cap="none" spc="0" normalizeH="0" baseline="0" noProof="0">
                <a:ln>
                  <a:noFill/>
                </a:ln>
                <a:solidFill>
                  <a:prstClr val="white"/>
                </a:solidFill>
                <a:effectLst/>
                <a:uLnTx/>
                <a:uFillTx/>
                <a:latin typeface="Arial"/>
                <a:ea typeface="+mn-ea"/>
                <a:cs typeface="+mn-cs"/>
              </a:rPr>
              <a:t>DI SW GS&amp;CS GPD DMPFD</a:t>
            </a:r>
            <a:endParaRPr lang="en-US" sz="1400" b="0" i="0" u="none" strike="noStrike" kern="1200" cap="none" spc="0" normalizeH="0" baseline="0" noProof="0">
              <a:ln>
                <a:noFill/>
              </a:ln>
              <a:solidFill>
                <a:prstClr val="white"/>
              </a:solidFill>
              <a:effectLst/>
              <a:uLnTx/>
              <a:uFillTx/>
              <a:latin typeface="Arial"/>
              <a:ea typeface="+mn-ea"/>
              <a:cs typeface="Arial"/>
            </a:endParaRPr>
          </a:p>
          <a:p>
            <a:pPr marL="0" marR="0" lvl="1" indent="0" algn="l" defTabSz="914400" rtl="0" eaLnBrk="1" fontAlgn="auto" latinLnBrk="0" hangingPunct="1">
              <a:lnSpc>
                <a:spcPct val="110000"/>
              </a:lnSpc>
              <a:spcBef>
                <a:spcPts val="0"/>
              </a:spcBef>
              <a:spcAft>
                <a:spcPts val="0"/>
              </a:spcAft>
              <a:buClr>
                <a:srgbClr val="009999"/>
              </a:buClr>
              <a:buSzTx/>
              <a:buFont typeface="Arial" panose="020B0604020202020204" pitchFamily="34" charset="0"/>
              <a:buNone/>
              <a:tabLst/>
              <a:defRPr/>
            </a:pPr>
            <a:r>
              <a:rPr kumimoji="0" lang="en-US" sz="1400" b="0" i="0" u="none" strike="noStrike" kern="1200" cap="none" spc="0" normalizeH="0" baseline="0" noProof="0">
                <a:ln>
                  <a:noFill/>
                </a:ln>
                <a:solidFill>
                  <a:prstClr val="white"/>
                </a:solidFill>
                <a:effectLst/>
                <a:uLnTx/>
                <a:uFillTx/>
                <a:latin typeface="Arial"/>
                <a:ea typeface="+mn-ea"/>
                <a:cs typeface="+mn-cs"/>
              </a:rPr>
              <a:t>E-mail: </a:t>
            </a:r>
            <a:r>
              <a:rPr lang="en-US" sz="1400" kern="1200">
                <a:solidFill>
                  <a:prstClr val="white"/>
                </a:solidFill>
                <a:latin typeface="Arial"/>
                <a:ea typeface="+mn-ea"/>
                <a:cs typeface="+mn-cs"/>
                <a:hlinkClick r:id="rId5">
                  <a:extLst>
                    <a:ext uri="{A12FA001-AC4F-418D-AE19-62706E023703}">
                      <ahyp:hlinkClr xmlns:ahyp="http://schemas.microsoft.com/office/drawing/2018/hyperlinkcolor" val="tx"/>
                    </a:ext>
                  </a:extLst>
                </a:hlinkClick>
              </a:rPr>
              <a:t>christoph.doehl@siemens.com</a:t>
            </a:r>
            <a:r>
              <a:rPr lang="en-US" sz="1400" kern="1200">
                <a:solidFill>
                  <a:prstClr val="white"/>
                </a:solidFill>
                <a:latin typeface="Arial"/>
                <a:ea typeface="+mn-ea"/>
                <a:cs typeface="+mn-cs"/>
              </a:rPr>
              <a:t> </a:t>
            </a:r>
          </a:p>
        </p:txBody>
      </p:sp>
    </p:spTree>
    <p:extLst>
      <p:ext uri="{BB962C8B-B14F-4D97-AF65-F5344CB8AC3E}">
        <p14:creationId xmlns:p14="http://schemas.microsoft.com/office/powerpoint/2010/main" val="1629932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9CEF81D-3B55-47E5-94B9-C519906E5A08}"/>
              </a:ext>
            </a:extLst>
          </p:cNvPr>
          <p:cNvSpPr>
            <a:spLocks noGrp="1"/>
          </p:cNvSpPr>
          <p:nvPr>
            <p:ph type="title"/>
          </p:nvPr>
        </p:nvSpPr>
        <p:spPr/>
        <p:txBody>
          <a:bodyPr/>
          <a:lstStyle/>
          <a:p>
            <a:r>
              <a:rPr lang="en-US" noProof="0"/>
              <a:t>Disclaimer</a:t>
            </a:r>
          </a:p>
        </p:txBody>
      </p:sp>
      <p:sp>
        <p:nvSpPr>
          <p:cNvPr id="4" name="Footer" descr="Footer with copyright, author and department information, and date">
            <a:extLst>
              <a:ext uri="{FF2B5EF4-FFF2-40B4-BE49-F238E27FC236}">
                <a16:creationId xmlns:a16="http://schemas.microsoft.com/office/drawing/2014/main" id="{AD6006ED-C279-47ED-B706-5853C56262D3}"/>
              </a:ext>
            </a:extLst>
          </p:cNvPr>
          <p:cNvSpPr>
            <a:spLocks noGrp="1"/>
          </p:cNvSpPr>
          <p:nvPr>
            <p:ph type="ftr" sz="quarter" idx="10"/>
          </p:nvPr>
        </p:nvSpPr>
        <p:spPr/>
        <p:txBody>
          <a:bodyPr/>
          <a:lstStyle/>
          <a:p>
            <a:pPr>
              <a:lnSpc>
                <a:spcPct val="100000"/>
              </a:lnSpc>
            </a:pPr>
            <a:r>
              <a:rPr lang="en-US"/>
              <a:t>Restricted | © Siemens 2025 | Insights Hub Production Copilot - Agent Design | 2025-04</a:t>
            </a:r>
          </a:p>
        </p:txBody>
      </p:sp>
      <p:sp>
        <p:nvSpPr>
          <p:cNvPr id="3" name="Content" descr="Copy disclaimer">
            <a:extLst>
              <a:ext uri="{FF2B5EF4-FFF2-40B4-BE49-F238E27FC236}">
                <a16:creationId xmlns:a16="http://schemas.microsoft.com/office/drawing/2014/main" id="{536CB846-BF47-4D54-AA64-A816E2B1BA57}"/>
              </a:ext>
            </a:extLst>
          </p:cNvPr>
          <p:cNvSpPr>
            <a:spLocks noGrp="1"/>
          </p:cNvSpPr>
          <p:nvPr>
            <p:ph idx="4294967295"/>
          </p:nvPr>
        </p:nvSpPr>
        <p:spPr>
          <a:xfrm>
            <a:off x="431827" y="1414463"/>
            <a:ext cx="7754912" cy="4752975"/>
          </a:xfrm>
        </p:spPr>
        <p:txBody>
          <a:bodyPr/>
          <a:lstStyle/>
          <a:p>
            <a:r>
              <a:rPr lang="en-US" noProof="0"/>
              <a:t>© Siemens </a:t>
            </a:r>
            <a:fld id="{B197323B-858D-4CC0-90E2-38A4456E0848}" type="datetimeyyyy">
              <a:rPr lang="en-US" noProof="0" smtClean="0"/>
              <a:t>2025</a:t>
            </a:fld>
            <a:endParaRPr lang="en-US" noProof="0"/>
          </a:p>
          <a:p>
            <a:endParaRPr lang="en-US" noProof="0"/>
          </a:p>
          <a:p>
            <a:r>
              <a:rPr lang="en-US" noProof="0"/>
              <a:t>Subject to changes and errors. The information given in this document only contains general descriptions and/or performance features which may not always specifically reflect those described, or which may undergo modification in the course of further development of the products. The requested performance features are binding only when they are expressly agreed upon in the concluded contract.</a:t>
            </a:r>
          </a:p>
          <a:p>
            <a:endParaRPr lang="en-US" noProof="0"/>
          </a:p>
          <a:p>
            <a:r>
              <a:rPr lang="en-US" noProof="0"/>
              <a:t>All product designations may be trademarks or other rights of Siemens AG, its affiliated companies or other companies whose use by third parties for their own purposes could violate the rights of the respective owner.</a:t>
            </a:r>
          </a:p>
        </p:txBody>
      </p:sp>
    </p:spTree>
    <p:extLst>
      <p:ext uri="{BB962C8B-B14F-4D97-AF65-F5344CB8AC3E}">
        <p14:creationId xmlns:p14="http://schemas.microsoft.com/office/powerpoint/2010/main" val="19680828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iemens 2022">
  <a:themeElements>
    <a:clrScheme name="Siemens AG Theme Color">
      <a:dk1>
        <a:srgbClr val="000000"/>
      </a:dk1>
      <a:lt1>
        <a:sysClr val="window" lastClr="FFFFFF"/>
      </a:lt1>
      <a:dk2>
        <a:srgbClr val="000028"/>
      </a:dk2>
      <a:lt2>
        <a:srgbClr val="F3F3F0"/>
      </a:lt2>
      <a:accent1>
        <a:srgbClr val="009999"/>
      </a:accent1>
      <a:accent2>
        <a:srgbClr val="00D7A0"/>
      </a:accent2>
      <a:accent3>
        <a:srgbClr val="00BEDC"/>
      </a:accent3>
      <a:accent4>
        <a:srgbClr val="0087BE"/>
      </a:accent4>
      <a:accent5>
        <a:srgbClr val="00557C"/>
      </a:accent5>
      <a:accent6>
        <a:srgbClr val="000028"/>
      </a:accent6>
      <a:hlink>
        <a:srgbClr val="00C1B6"/>
      </a:hlink>
      <a:folHlink>
        <a:srgbClr val="00C1B6"/>
      </a:folHlink>
    </a:clrScheme>
    <a:fontScheme name="Siemens AG Them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08000" tIns="72000" rIns="108000" bIns="72000" rtlCol="0" anchor="t" anchorCtr="0"/>
      <a:lstStyle>
        <a:defPPr algn="l">
          <a:defRPr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headEnd w="lg" len="lg"/>
          <a:tailEnd type="none"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solidFill>
              <a:schemeClr val="tx1"/>
            </a:solidFill>
          </a:defRPr>
        </a:defPPr>
      </a:lstStyle>
    </a:txDef>
  </a:objectDefaults>
  <a:extraClrSchemeLst/>
  <a:custClrLst>
    <a:custClr name="Siemens Petrol | 0 153 153">
      <a:srgbClr val="009999"/>
    </a:custClr>
    <a:custClr name="Light Petrol | 0 193 182">
      <a:srgbClr val="00C1B6"/>
    </a:custClr>
    <a:custClr name="Dark Sand | 170 170 150">
      <a:srgbClr val="AAAA96"/>
    </a:custClr>
    <a:custClr name="Dark Yellow | 247 198 0">
      <a:srgbClr val="F7C600"/>
    </a:custClr>
    <a:custClr name="Dark Green | 0 100 110">
      <a:srgbClr val="00646E"/>
    </a:custClr>
    <a:custClr name="Dark Blue | 0 85 124">
      <a:srgbClr val="00557C"/>
    </a:custClr>
    <a:custClr name="Dark Purple | 85 59 163">
      <a:srgbClr val="553BA3"/>
    </a:custClr>
    <a:custClr name="Deep Blue | 0 0 40">
      <a:srgbClr val="000028"/>
    </a:custClr>
    <a:custClr name="Deep Blue 40% (Gray) | 153 153 169">
      <a:srgbClr val="9999A9"/>
    </a:custClr>
    <a:custClr name="Red | 239 1 55">
      <a:srgbClr val="EF0137"/>
    </a:custClr>
    <a:custClr name="Bold Green">
      <a:srgbClr val="00FFB9"/>
    </a:custClr>
    <a:custClr name="Deep Blue | 0 0 40">
      <a:srgbClr val="000028"/>
    </a:custClr>
    <a:custClr name="Soft Sand | 197 197 184">
      <a:srgbClr val="C5C5B8"/>
    </a:custClr>
    <a:custClr name="Yellow | 255 215 50">
      <a:srgbClr val="FFD732"/>
    </a:custClr>
    <a:custClr name="Green | 0 175 142">
      <a:srgbClr val="00AF8E"/>
    </a:custClr>
    <a:custClr name="Blue | 0 135 190">
      <a:srgbClr val="0087BE"/>
    </a:custClr>
    <a:custClr name="Purple | 128 92 255">
      <a:srgbClr val="805CFF"/>
    </a:custClr>
    <a:custClr name="Deep Blue 80% | 51 51 83">
      <a:srgbClr val="333353"/>
    </a:custClr>
    <a:custClr name="Deep Blue 20% (Soft Gray) | 204 204 212">
      <a:srgbClr val="CCCCD4"/>
    </a:custClr>
    <a:custClr name="Dark Orange | 236 102 2">
      <a:srgbClr val="EC6602"/>
    </a:custClr>
    <a:custClr name="Bold Blue">
      <a:srgbClr val="00E6DC"/>
    </a:custClr>
    <a:custClr name="Light Sand | 243 243 240">
      <a:srgbClr val="F3F3F0"/>
    </a:custClr>
    <a:custClr name="Bright Sand | 223 223 217">
      <a:srgbClr val="DFDFD9"/>
    </a:custClr>
    <a:custClr name="Soft Yellow | 255 226 112">
      <a:srgbClr val="FFE270"/>
    </a:custClr>
    <a:custClr name="Soft Green | 0 215 160">
      <a:srgbClr val="00D7A0"/>
    </a:custClr>
    <a:custClr name="Soft Blue | 0 190 220">
      <a:srgbClr val="00BEDC"/>
    </a:custClr>
    <a:custClr name="Soft Purple | 180 168 255">
      <a:srgbClr val="B4A8FF"/>
    </a:custClr>
    <a:custClr name="Deep Blue 60% (Dark Gray) | 102 102 126">
      <a:srgbClr val="66667E"/>
    </a:custClr>
    <a:custClr name="Deep Blue 10% (Light Gray) | 229 229 233">
      <a:srgbClr val="E5E5E9"/>
    </a:custClr>
    <a:custClr name="Orange | 255 144 0">
      <a:srgbClr val="FF9000"/>
    </a:custClr>
  </a:custClrLst>
  <a:extLst>
    <a:ext uri="{05A4C25C-085E-4340-85A3-A5531E510DB2}">
      <thm15:themeFamily xmlns:thm15="http://schemas.microsoft.com/office/thememl/2012/main" name="2024_Slide_Template_Doehl" id="{33CD1993-EBC5-4175-A698-6A1157F0E238}" vid="{83587F5A-F7E5-4706-B711-AFD30AC57616}"/>
    </a:ext>
  </a:extLst>
</a:theme>
</file>

<file path=ppt/theme/theme2.xml><?xml version="1.0" encoding="utf-8"?>
<a:theme xmlns:a="http://schemas.openxmlformats.org/drawingml/2006/main" name="Office Theme">
  <a:themeElements>
    <a:clrScheme name="Siemens AG Theme Color">
      <a:dk1>
        <a:srgbClr val="000000"/>
      </a:dk1>
      <a:lt1>
        <a:sysClr val="window" lastClr="FFFFFF"/>
      </a:lt1>
      <a:dk2>
        <a:srgbClr val="000028"/>
      </a:dk2>
      <a:lt2>
        <a:srgbClr val="F3F3F0"/>
      </a:lt2>
      <a:accent1>
        <a:srgbClr val="009999"/>
      </a:accent1>
      <a:accent2>
        <a:srgbClr val="00D7A0"/>
      </a:accent2>
      <a:accent3>
        <a:srgbClr val="00BEDC"/>
      </a:accent3>
      <a:accent4>
        <a:srgbClr val="0087BE"/>
      </a:accent4>
      <a:accent5>
        <a:srgbClr val="00557C"/>
      </a:accent5>
      <a:accent6>
        <a:srgbClr val="000028"/>
      </a:accent6>
      <a:hlink>
        <a:srgbClr val="00FFB9"/>
      </a:hlink>
      <a:folHlink>
        <a:srgbClr val="00E6DC"/>
      </a:folHlink>
    </a:clrScheme>
    <a:fontScheme name="Siemens A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iemens Petrol | 0 153 153">
      <a:srgbClr val="009999"/>
    </a:custClr>
    <a:custClr name="Light Petrol | 0 193 182">
      <a:srgbClr val="00C1B6"/>
    </a:custClr>
    <a:custClr name="Dark Sand | 170 170 150">
      <a:srgbClr val="AAAA96"/>
    </a:custClr>
    <a:custClr name="Dark Yellow | 247 198 0">
      <a:srgbClr val="F7C600"/>
    </a:custClr>
    <a:custClr name="Dark Green | 0 100 110">
      <a:srgbClr val="00646E"/>
    </a:custClr>
    <a:custClr name="Dark Blue | 0 85 124">
      <a:srgbClr val="00557C"/>
    </a:custClr>
    <a:custClr name="Dark Purple | 85 59 163">
      <a:srgbClr val="553BA3"/>
    </a:custClr>
    <a:custClr name="Deep Blue | 0 0 40">
      <a:srgbClr val="000028"/>
    </a:custClr>
    <a:custClr name="Deep Blue 40% (Gray) | 153 153 169">
      <a:srgbClr val="9999A9"/>
    </a:custClr>
    <a:custClr name="Red | 239 1 55">
      <a:srgbClr val="EF0137"/>
    </a:custClr>
    <a:custClr name="Bold Green">
      <a:srgbClr val="00FFB9"/>
    </a:custClr>
    <a:custClr name="Deep Blue | 0 0 40">
      <a:srgbClr val="000028"/>
    </a:custClr>
    <a:custClr name="Soft Sand | 197 197 184">
      <a:srgbClr val="C5C5B8"/>
    </a:custClr>
    <a:custClr name="Yellow | 255 215 50">
      <a:srgbClr val="FFD732"/>
    </a:custClr>
    <a:custClr name="Green | 0 175 142">
      <a:srgbClr val="00AF8E"/>
    </a:custClr>
    <a:custClr name="Blue | 0 135 190">
      <a:srgbClr val="0087BE"/>
    </a:custClr>
    <a:custClr name="Purple | 128 92 255">
      <a:srgbClr val="805CFF"/>
    </a:custClr>
    <a:custClr name="Deep Blue 80% | 51 51 83">
      <a:srgbClr val="333353"/>
    </a:custClr>
    <a:custClr name="Deep Blue 20% (Soft Gray) | 204 204 212">
      <a:srgbClr val="CCCCD4"/>
    </a:custClr>
    <a:custClr name="Dark Orange | 236 102 2">
      <a:srgbClr val="EC6602"/>
    </a:custClr>
    <a:custClr name="Bold Blue">
      <a:srgbClr val="00E6DC"/>
    </a:custClr>
    <a:custClr name="Light Sand | 243 243 240">
      <a:srgbClr val="F3F3F0"/>
    </a:custClr>
    <a:custClr name="Bright Sand | 223 223 217">
      <a:srgbClr val="DFDFD9"/>
    </a:custClr>
    <a:custClr name="Soft Yellow | 255 226 112">
      <a:srgbClr val="FFE270"/>
    </a:custClr>
    <a:custClr name="Soft Green | 0 215 160">
      <a:srgbClr val="00D7A0"/>
    </a:custClr>
    <a:custClr name="Soft Blue | 0 190 220">
      <a:srgbClr val="00BEDC"/>
    </a:custClr>
    <a:custClr name="Soft Purple | 180 168 255">
      <a:srgbClr val="B4A8FF"/>
    </a:custClr>
    <a:custClr name="Deep Blue 60% (Dark Gray) | 102 102 126">
      <a:srgbClr val="66667E"/>
    </a:custClr>
    <a:custClr name="Deep Blue 10% (Light Gray) | 229 229 233">
      <a:srgbClr val="E5E5E9"/>
    </a:custClr>
    <a:custClr name="Orange | 255 144 0">
      <a:srgbClr val="FF9000"/>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iemens AG Theme Color">
      <a:dk1>
        <a:srgbClr val="000000"/>
      </a:dk1>
      <a:lt1>
        <a:sysClr val="window" lastClr="FFFFFF"/>
      </a:lt1>
      <a:dk2>
        <a:srgbClr val="000028"/>
      </a:dk2>
      <a:lt2>
        <a:srgbClr val="F3F3F0"/>
      </a:lt2>
      <a:accent1>
        <a:srgbClr val="009999"/>
      </a:accent1>
      <a:accent2>
        <a:srgbClr val="00D7A0"/>
      </a:accent2>
      <a:accent3>
        <a:srgbClr val="00BEDC"/>
      </a:accent3>
      <a:accent4>
        <a:srgbClr val="0087BE"/>
      </a:accent4>
      <a:accent5>
        <a:srgbClr val="00557C"/>
      </a:accent5>
      <a:accent6>
        <a:srgbClr val="000028"/>
      </a:accent6>
      <a:hlink>
        <a:srgbClr val="00FFB9"/>
      </a:hlink>
      <a:folHlink>
        <a:srgbClr val="00E6DC"/>
      </a:folHlink>
    </a:clrScheme>
    <a:fontScheme name="Siemens A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iemens Petrol | 0 153 153">
      <a:srgbClr val="009999"/>
    </a:custClr>
    <a:custClr name="Light Petrol | 0 193 182">
      <a:srgbClr val="00C1B6"/>
    </a:custClr>
    <a:custClr name="Dark Sand | 170 170 150">
      <a:srgbClr val="AAAA96"/>
    </a:custClr>
    <a:custClr name="Dark Yellow | 247 198 0">
      <a:srgbClr val="F7C600"/>
    </a:custClr>
    <a:custClr name="Dark Green | 0 100 110">
      <a:srgbClr val="00646E"/>
    </a:custClr>
    <a:custClr name="Dark Blue | 0 85 124">
      <a:srgbClr val="00557C"/>
    </a:custClr>
    <a:custClr name="Dark Purple | 85 59 163">
      <a:srgbClr val="553BA3"/>
    </a:custClr>
    <a:custClr name="Deep Blue | 0 0 40">
      <a:srgbClr val="000028"/>
    </a:custClr>
    <a:custClr name="Deep Blue 40% (Gray) | 153 153 169">
      <a:srgbClr val="9999A9"/>
    </a:custClr>
    <a:custClr name="Red | 239 1 55">
      <a:srgbClr val="EF0137"/>
    </a:custClr>
    <a:custClr name="Bold Green">
      <a:srgbClr val="00FFB9"/>
    </a:custClr>
    <a:custClr name="Deep Blue | 0 0 40">
      <a:srgbClr val="000028"/>
    </a:custClr>
    <a:custClr name="Soft Sand | 197 197 184">
      <a:srgbClr val="C5C5B8"/>
    </a:custClr>
    <a:custClr name="Yellow | 255 215 50">
      <a:srgbClr val="FFD732"/>
    </a:custClr>
    <a:custClr name="Green | 0 175 142">
      <a:srgbClr val="00AF8E"/>
    </a:custClr>
    <a:custClr name="Blue | 0 135 190">
      <a:srgbClr val="0087BE"/>
    </a:custClr>
    <a:custClr name="Purple | 128 92 255">
      <a:srgbClr val="805CFF"/>
    </a:custClr>
    <a:custClr name="Deep Blue 80% | 51 51 83">
      <a:srgbClr val="333353"/>
    </a:custClr>
    <a:custClr name="Deep Blue 20% (Soft Gray) | 204 204 212">
      <a:srgbClr val="CCCCD4"/>
    </a:custClr>
    <a:custClr name="Dark Orange | 236 102 2">
      <a:srgbClr val="EC6602"/>
    </a:custClr>
    <a:custClr name="Bold Blue">
      <a:srgbClr val="00E6DC"/>
    </a:custClr>
    <a:custClr name="Light Sand | 243 243 240">
      <a:srgbClr val="F3F3F0"/>
    </a:custClr>
    <a:custClr name="Bright Sand | 223 223 217">
      <a:srgbClr val="DFDFD9"/>
    </a:custClr>
    <a:custClr name="Soft Yellow | 255 226 112">
      <a:srgbClr val="FFE270"/>
    </a:custClr>
    <a:custClr name="Soft Green | 0 215 160">
      <a:srgbClr val="00D7A0"/>
    </a:custClr>
    <a:custClr name="Soft Blue | 0 190 220">
      <a:srgbClr val="00BEDC"/>
    </a:custClr>
    <a:custClr name="Soft Purple | 180 168 255">
      <a:srgbClr val="B4A8FF"/>
    </a:custClr>
    <a:custClr name="Deep Blue 60% (Dark Gray) | 102 102 126">
      <a:srgbClr val="66667E"/>
    </a:custClr>
    <a:custClr name="Deep Blue 10% (Light Gray) | 229 229 233">
      <a:srgbClr val="E5E5E9"/>
    </a:custClr>
    <a:custClr name="Orange | 255 144 0">
      <a:srgbClr val="FF9000"/>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90128F5E598E4BA19998F4E31CC74F" ma:contentTypeVersion="10" ma:contentTypeDescription="Create a new document." ma:contentTypeScope="" ma:versionID="a437bb37e59895317ac9babb3ae8236d">
  <xsd:schema xmlns:xsd="http://www.w3.org/2001/XMLSchema" xmlns:xs="http://www.w3.org/2001/XMLSchema" xmlns:p="http://schemas.microsoft.com/office/2006/metadata/properties" xmlns:ns2="50b5c2ae-fab5-434d-9b7d-319f2ab84806" xmlns:ns3="7c25babc-c49d-487f-b4a7-e0cfc1f3337d" targetNamespace="http://schemas.microsoft.com/office/2006/metadata/properties" ma:root="true" ma:fieldsID="1623655f1bb795e194e4393fa49c670a" ns2:_="" ns3:_="">
    <xsd:import namespace="50b5c2ae-fab5-434d-9b7d-319f2ab84806"/>
    <xsd:import namespace="7c25babc-c49d-487f-b4a7-e0cfc1f3337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b5c2ae-fab5-434d-9b7d-319f2ab848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c25babc-c49d-487f-b4a7-e0cfc1f3337d"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A625D2-C0FA-4D70-AC3A-E0AB3824CC54}">
  <ds:schemaRefs>
    <ds:schemaRef ds:uri="http://schemas.microsoft.com/sharepoint/v3/contenttype/forms"/>
  </ds:schemaRefs>
</ds:datastoreItem>
</file>

<file path=customXml/itemProps2.xml><?xml version="1.0" encoding="utf-8"?>
<ds:datastoreItem xmlns:ds="http://schemas.openxmlformats.org/officeDocument/2006/customXml" ds:itemID="{452EDDA0-DAA7-4F53-B9CA-5E9C68C60C70}">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948EE019-F234-4F80-A52B-1DD4FEBDAE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b5c2ae-fab5-434d-9b7d-319f2ab84806"/>
    <ds:schemaRef ds:uri="7c25babc-c49d-487f-b4a7-e0cfc1f333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d258917-277f-42cd-a3cd-14c4e9ee58bc}" enabled="1" method="Standard" siteId="{38ae3bcd-9579-4fd4-adda-b42e1495d55a}" removed="0"/>
</clbl:labelList>
</file>

<file path=docProps/app.xml><?xml version="1.0" encoding="utf-8"?>
<Properties xmlns="http://schemas.openxmlformats.org/officeDocument/2006/extended-properties" xmlns:vt="http://schemas.openxmlformats.org/officeDocument/2006/docPropsVTypes">
  <Template>2024_Slide_Template_Doehl</Template>
  <TotalTime>0</TotalTime>
  <Words>803</Words>
  <Application>Microsoft Office PowerPoint</Application>
  <PresentationFormat>Widescreen</PresentationFormat>
  <Paragraphs>91</Paragraphs>
  <Slides>10</Slides>
  <Notes>2</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6" baseType="lpstr">
      <vt:lpstr>Arial</vt:lpstr>
      <vt:lpstr>Calibri</vt:lpstr>
      <vt:lpstr>SiemensSans Pro</vt:lpstr>
      <vt:lpstr>Symbol</vt:lpstr>
      <vt:lpstr>Siemens 2022</vt:lpstr>
      <vt:lpstr>think-cell Slide</vt:lpstr>
      <vt:lpstr>Agent Design  for Production Copilot</vt:lpstr>
      <vt:lpstr>Overview of recommended steps</vt:lpstr>
      <vt:lpstr>Describe the problem you want to solve (step 1/5)</vt:lpstr>
      <vt:lpstr>What questions would the user like to ask (step 2/5)</vt:lpstr>
      <vt:lpstr>What data is needed to answer these questions? (step 3/5)</vt:lpstr>
      <vt:lpstr>What approach do you expect the agent to take to answer the questions? (step 4/5)</vt:lpstr>
      <vt:lpstr>What skills are required for the agent to follow this approach (step 5/5)</vt:lpstr>
      <vt:lpstr>Realisation</vt:lpstr>
      <vt:lpstr>Contact</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keywords>Template</cp:keywords>
  <dcterms:created xsi:type="dcterms:W3CDTF">2025-03-17T08:26:48Z</dcterms:created>
  <dcterms:modified xsi:type="dcterms:W3CDTF">2025-04-28T08:42:40Z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 number">
    <vt:lpwstr>4.0.0</vt:lpwstr>
  </property>
  <property fmtid="{D5CDD505-2E9C-101B-9397-08002B2CF9AE}" pid="3" name="Language">
    <vt:lpwstr>English</vt:lpwstr>
  </property>
  <property fmtid="{D5CDD505-2E9C-101B-9397-08002B2CF9AE}" pid="4" name="MSIP_Label_9d258917-277f-42cd-a3cd-14c4e9ee58bc_Enabled">
    <vt:lpwstr>true</vt:lpwstr>
  </property>
  <property fmtid="{D5CDD505-2E9C-101B-9397-08002B2CF9AE}" pid="5" name="MSIP_Label_9d258917-277f-42cd-a3cd-14c4e9ee58bc_SetDate">
    <vt:lpwstr>2023-11-21T15:27:36Z</vt:lpwstr>
  </property>
  <property fmtid="{D5CDD505-2E9C-101B-9397-08002B2CF9AE}" pid="6" name="MSIP_Label_9d258917-277f-42cd-a3cd-14c4e9ee58bc_Method">
    <vt:lpwstr>Standard</vt:lpwstr>
  </property>
  <property fmtid="{D5CDD505-2E9C-101B-9397-08002B2CF9AE}" pid="7" name="MSIP_Label_9d258917-277f-42cd-a3cd-14c4e9ee58bc_Name">
    <vt:lpwstr>restricted</vt:lpwstr>
  </property>
  <property fmtid="{D5CDD505-2E9C-101B-9397-08002B2CF9AE}" pid="8" name="MSIP_Label_9d258917-277f-42cd-a3cd-14c4e9ee58bc_SiteId">
    <vt:lpwstr>38ae3bcd-9579-4fd4-adda-b42e1495d55a</vt:lpwstr>
  </property>
  <property fmtid="{D5CDD505-2E9C-101B-9397-08002B2CF9AE}" pid="9" name="MSIP_Label_9d258917-277f-42cd-a3cd-14c4e9ee58bc_ActionId">
    <vt:lpwstr>3516a552-fa10-4a80-95bb-78a431982250</vt:lpwstr>
  </property>
  <property fmtid="{D5CDD505-2E9C-101B-9397-08002B2CF9AE}" pid="10" name="MSIP_Label_9d258917-277f-42cd-a3cd-14c4e9ee58bc_ContentBits">
    <vt:lpwstr>0</vt:lpwstr>
  </property>
  <property fmtid="{D5CDD505-2E9C-101B-9397-08002B2CF9AE}" pid="11" name="Document_Confidentiality">
    <vt:lpwstr>Restricted</vt:lpwstr>
  </property>
  <property fmtid="{D5CDD505-2E9C-101B-9397-08002B2CF9AE}" pid="12" name="ContentTypeId">
    <vt:lpwstr>0x0101007C90128F5E598E4BA19998F4E31CC74F</vt:lpwstr>
  </property>
</Properties>
</file>